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Default Extension="mp4" ContentType="video/mp4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42"/>
  </p:notesMasterIdLst>
  <p:sldIdLst>
    <p:sldId id="256" r:id="rId2"/>
    <p:sldId id="260" r:id="rId3"/>
    <p:sldId id="259" r:id="rId4"/>
    <p:sldId id="261" r:id="rId5"/>
    <p:sldId id="258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5" r:id="rId19"/>
    <p:sldId id="276" r:id="rId20"/>
    <p:sldId id="274" r:id="rId21"/>
    <p:sldId id="277" r:id="rId22"/>
    <p:sldId id="279" r:id="rId23"/>
    <p:sldId id="280" r:id="rId24"/>
    <p:sldId id="281" r:id="rId25"/>
    <p:sldId id="282" r:id="rId26"/>
    <p:sldId id="283" r:id="rId27"/>
    <p:sldId id="284" r:id="rId28"/>
    <p:sldId id="286" r:id="rId29"/>
    <p:sldId id="285" r:id="rId30"/>
    <p:sldId id="287" r:id="rId31"/>
    <p:sldId id="288" r:id="rId32"/>
    <p:sldId id="289" r:id="rId33"/>
    <p:sldId id="291" r:id="rId34"/>
    <p:sldId id="290" r:id="rId35"/>
    <p:sldId id="295" r:id="rId36"/>
    <p:sldId id="296" r:id="rId37"/>
    <p:sldId id="294" r:id="rId38"/>
    <p:sldId id="297" r:id="rId39"/>
    <p:sldId id="298" r:id="rId40"/>
    <p:sldId id="299" r:id="rId4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37" autoAdjust="0"/>
    <p:restoredTop sz="94660"/>
  </p:normalViewPr>
  <p:slideViewPr>
    <p:cSldViewPr snapToGrid="0">
      <p:cViewPr varScale="1">
        <p:scale>
          <a:sx n="68" d="100"/>
          <a:sy n="68" d="100"/>
        </p:scale>
        <p:origin x="696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6F8163-EDA1-4F9B-B9DF-57A39E76EF82}" type="datetimeFigureOut">
              <a:rPr lang="it-IT" smtClean="0"/>
              <a:t>24/08/2016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61B01D-E32F-4987-9D8F-8434A5D0A86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705562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1B01D-E32F-4987-9D8F-8434A5D0A86A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428508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1B01D-E32F-4987-9D8F-8434A5D0A86A}" type="slidenum">
              <a:rPr lang="it-IT" smtClean="0"/>
              <a:t>15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617805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1B01D-E32F-4987-9D8F-8434A5D0A86A}" type="slidenum">
              <a:rPr lang="it-IT" smtClean="0"/>
              <a:t>17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422755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1B01D-E32F-4987-9D8F-8434A5D0A86A}" type="slidenum">
              <a:rPr lang="it-IT" smtClean="0"/>
              <a:t>18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6609489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1B01D-E32F-4987-9D8F-8434A5D0A86A}" type="slidenum">
              <a:rPr lang="it-IT" smtClean="0"/>
              <a:t>19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4495171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1B01D-E32F-4987-9D8F-8434A5D0A86A}" type="slidenum">
              <a:rPr lang="it-IT" smtClean="0"/>
              <a:t>20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246620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1B01D-E32F-4987-9D8F-8434A5D0A86A}" type="slidenum">
              <a:rPr lang="it-IT" smtClean="0"/>
              <a:t>21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2929512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1B01D-E32F-4987-9D8F-8434A5D0A86A}" type="slidenum">
              <a:rPr lang="it-IT" smtClean="0"/>
              <a:t>22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5340925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1B01D-E32F-4987-9D8F-8434A5D0A86A}" type="slidenum">
              <a:rPr lang="it-IT" smtClean="0"/>
              <a:t>23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2313880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1B01D-E32F-4987-9D8F-8434A5D0A86A}" type="slidenum">
              <a:rPr lang="it-IT" smtClean="0"/>
              <a:t>24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0969386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1B01D-E32F-4987-9D8F-8434A5D0A86A}" type="slidenum">
              <a:rPr lang="it-IT" smtClean="0"/>
              <a:t>25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049330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1B01D-E32F-4987-9D8F-8434A5D0A86A}" type="slidenum">
              <a:rPr lang="it-IT" smtClean="0"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501733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1B01D-E32F-4987-9D8F-8434A5D0A86A}" type="slidenum">
              <a:rPr lang="it-IT" smtClean="0"/>
              <a:t>26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6852177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1B01D-E32F-4987-9D8F-8434A5D0A86A}" type="slidenum">
              <a:rPr lang="it-IT" smtClean="0"/>
              <a:t>27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0705167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1B01D-E32F-4987-9D8F-8434A5D0A86A}" type="slidenum">
              <a:rPr lang="it-IT" smtClean="0"/>
              <a:t>28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3150854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1B01D-E32F-4987-9D8F-8434A5D0A86A}" type="slidenum">
              <a:rPr lang="it-IT" smtClean="0"/>
              <a:t>29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377089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1B01D-E32F-4987-9D8F-8434A5D0A86A}" type="slidenum">
              <a:rPr lang="it-IT" smtClean="0"/>
              <a:t>30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2444446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1B01D-E32F-4987-9D8F-8434A5D0A86A}" type="slidenum">
              <a:rPr lang="it-IT" smtClean="0"/>
              <a:t>31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1371117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1B01D-E32F-4987-9D8F-8434A5D0A86A}" type="slidenum">
              <a:rPr lang="it-IT" smtClean="0"/>
              <a:t>32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5845581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1B01D-E32F-4987-9D8F-8434A5D0A86A}" type="slidenum">
              <a:rPr lang="it-IT" smtClean="0"/>
              <a:t>33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7755273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1B01D-E32F-4987-9D8F-8434A5D0A86A}" type="slidenum">
              <a:rPr lang="it-IT" smtClean="0"/>
              <a:t>34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8820219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1B01D-E32F-4987-9D8F-8434A5D0A86A}" type="slidenum">
              <a:rPr lang="it-IT" smtClean="0"/>
              <a:t>37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276294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1B01D-E32F-4987-9D8F-8434A5D0A86A}" type="slidenum">
              <a:rPr lang="it-IT" smtClean="0"/>
              <a:t>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7011748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1B01D-E32F-4987-9D8F-8434A5D0A86A}" type="slidenum">
              <a:rPr lang="it-IT" smtClean="0"/>
              <a:t>38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5355204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1B01D-E32F-4987-9D8F-8434A5D0A86A}" type="slidenum">
              <a:rPr lang="it-IT" smtClean="0"/>
              <a:t>39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4616602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1B01D-E32F-4987-9D8F-8434A5D0A86A}" type="slidenum">
              <a:rPr lang="it-IT" smtClean="0"/>
              <a:t>40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9497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1B01D-E32F-4987-9D8F-8434A5D0A86A}" type="slidenum">
              <a:rPr lang="it-IT" smtClean="0"/>
              <a:t>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110808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1B01D-E32F-4987-9D8F-8434A5D0A86A}" type="slidenum">
              <a:rPr lang="it-IT" smtClean="0"/>
              <a:t>10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31177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1B01D-E32F-4987-9D8F-8434A5D0A86A}" type="slidenum">
              <a:rPr lang="it-IT" smtClean="0"/>
              <a:t>11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641065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1B01D-E32F-4987-9D8F-8434A5D0A86A}" type="slidenum">
              <a:rPr lang="it-IT" smtClean="0"/>
              <a:t>12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468748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1B01D-E32F-4987-9D8F-8434A5D0A86A}" type="slidenum">
              <a:rPr lang="it-IT" smtClean="0"/>
              <a:t>13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969344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1B01D-E32F-4987-9D8F-8434A5D0A86A}" type="slidenum">
              <a:rPr lang="it-IT" smtClean="0"/>
              <a:t>14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496971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866B9-3990-4C7D-A425-94F112E4E133}" type="datetimeFigureOut">
              <a:rPr lang="en-GB" smtClean="0"/>
              <a:t>24/08/2016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C9C15-3E3A-466D-8B04-C37AC1B4BC36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48028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olo e sotto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866B9-3990-4C7D-A425-94F112E4E133}" type="datetimeFigureOut">
              <a:rPr lang="en-GB" smtClean="0"/>
              <a:t>24/08/2016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C9C15-3E3A-466D-8B04-C37AC1B4BC36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93964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zio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866B9-3990-4C7D-A425-94F112E4E133}" type="datetimeFigureOut">
              <a:rPr lang="en-GB" smtClean="0"/>
              <a:t>24/08/2016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C9C15-3E3A-466D-8B04-C37AC1B4BC36}" type="slidenum">
              <a:rPr lang="en-GB" smtClean="0"/>
              <a:t>‹N›</a:t>
            </a:fld>
            <a:endParaRPr lang="en-GB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78876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cheda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866B9-3990-4C7D-A425-94F112E4E133}" type="datetimeFigureOut">
              <a:rPr lang="en-GB" smtClean="0"/>
              <a:t>24/08/2016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C9C15-3E3A-466D-8B04-C37AC1B4BC36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71278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cheda nome cita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866B9-3990-4C7D-A425-94F112E4E133}" type="datetimeFigureOut">
              <a:rPr lang="en-GB" smtClean="0"/>
              <a:t>24/08/2016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C9C15-3E3A-466D-8B04-C37AC1B4BC36}" type="slidenum">
              <a:rPr lang="en-GB" smtClean="0"/>
              <a:t>‹N›</a:t>
            </a:fld>
            <a:endParaRPr lang="en-GB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137744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866B9-3990-4C7D-A425-94F112E4E133}" type="datetimeFigureOut">
              <a:rPr lang="en-GB" smtClean="0"/>
              <a:t>24/08/2016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C9C15-3E3A-466D-8B04-C37AC1B4BC36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69829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866B9-3990-4C7D-A425-94F112E4E133}" type="datetimeFigureOut">
              <a:rPr lang="en-GB" smtClean="0"/>
              <a:t>24/08/2016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C9C15-3E3A-466D-8B04-C37AC1B4BC36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92463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866B9-3990-4C7D-A425-94F112E4E133}" type="datetimeFigureOut">
              <a:rPr lang="en-GB" smtClean="0"/>
              <a:t>24/08/2016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C9C15-3E3A-466D-8B04-C37AC1B4BC36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7080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866B9-3990-4C7D-A425-94F112E4E133}" type="datetimeFigureOut">
              <a:rPr lang="en-GB" smtClean="0"/>
              <a:t>24/08/2016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C9C15-3E3A-466D-8B04-C37AC1B4BC36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9942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866B9-3990-4C7D-A425-94F112E4E133}" type="datetimeFigureOut">
              <a:rPr lang="en-GB" smtClean="0"/>
              <a:t>24/08/2016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C9C15-3E3A-466D-8B04-C37AC1B4BC36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12035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866B9-3990-4C7D-A425-94F112E4E133}" type="datetimeFigureOut">
              <a:rPr lang="en-GB" smtClean="0"/>
              <a:t>24/08/2016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C9C15-3E3A-466D-8B04-C37AC1B4BC36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57809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866B9-3990-4C7D-A425-94F112E4E133}" type="datetimeFigureOut">
              <a:rPr lang="en-GB" smtClean="0"/>
              <a:t>24/08/2016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C9C15-3E3A-466D-8B04-C37AC1B4BC36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79014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866B9-3990-4C7D-A425-94F112E4E133}" type="datetimeFigureOut">
              <a:rPr lang="en-GB" smtClean="0"/>
              <a:t>24/08/2016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C9C15-3E3A-466D-8B04-C37AC1B4BC36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6198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866B9-3990-4C7D-A425-94F112E4E133}" type="datetimeFigureOut">
              <a:rPr lang="en-GB" smtClean="0"/>
              <a:t>24/08/2016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C9C15-3E3A-466D-8B04-C37AC1B4BC36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82571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866B9-3990-4C7D-A425-94F112E4E133}" type="datetimeFigureOut">
              <a:rPr lang="en-GB" smtClean="0"/>
              <a:t>24/08/2016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C9C15-3E3A-466D-8B04-C37AC1B4BC36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65867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it-IT" smtClean="0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Modifica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866B9-3990-4C7D-A425-94F112E4E133}" type="datetimeFigureOut">
              <a:rPr lang="en-GB" smtClean="0"/>
              <a:t>24/08/2016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C9C15-3E3A-466D-8B04-C37AC1B4BC36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47764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Modifica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8866B9-3990-4C7D-A425-94F112E4E133}" type="datetimeFigureOut">
              <a:rPr lang="en-GB" smtClean="0"/>
              <a:t>24/08/2016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9D0C9C15-3E3A-466D-8B04-C37AC1B4BC36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6299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.gif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5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slide" Target="slide5.xml"/><Relationship Id="rId4" Type="http://schemas.openxmlformats.org/officeDocument/2006/relationships/audio" Target="../media/audio4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5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slide" Target="slide5.xml"/><Relationship Id="rId4" Type="http://schemas.openxmlformats.org/officeDocument/2006/relationships/audio" Target="../media/audio4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7" Type="http://schemas.openxmlformats.org/officeDocument/2006/relationships/image" Target="../media/image5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slide" Target="slide5.xml"/><Relationship Id="rId4" Type="http://schemas.openxmlformats.org/officeDocument/2006/relationships/audio" Target="../media/audio2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7" Type="http://schemas.openxmlformats.org/officeDocument/2006/relationships/image" Target="../media/image5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slide" Target="slide5.xml"/><Relationship Id="rId4" Type="http://schemas.openxmlformats.org/officeDocument/2006/relationships/audio" Target="../media/audio2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7" Type="http://schemas.openxmlformats.org/officeDocument/2006/relationships/image" Target="../media/image5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slide" Target="slide5.xml"/><Relationship Id="rId4" Type="http://schemas.openxmlformats.org/officeDocument/2006/relationships/audio" Target="../media/audio2.wav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image" Target="../media/image20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5" Type="http://schemas.openxmlformats.org/officeDocument/2006/relationships/audio" Target="../media/audio2.wav"/><Relationship Id="rId10" Type="http://schemas.openxmlformats.org/officeDocument/2006/relationships/image" Target="../media/image23.gif"/><Relationship Id="rId4" Type="http://schemas.openxmlformats.org/officeDocument/2006/relationships/audio" Target="../media/audio4.wav"/><Relationship Id="rId9" Type="http://schemas.openxmlformats.org/officeDocument/2006/relationships/image" Target="../media/image22.gi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gif"/><Relationship Id="rId13" Type="http://schemas.openxmlformats.org/officeDocument/2006/relationships/image" Target="../media/image34.png"/><Relationship Id="rId3" Type="http://schemas.openxmlformats.org/officeDocument/2006/relationships/image" Target="../media/image22.gif"/><Relationship Id="rId7" Type="http://schemas.openxmlformats.org/officeDocument/2006/relationships/image" Target="../media/image28.gif"/><Relationship Id="rId12" Type="http://schemas.openxmlformats.org/officeDocument/2006/relationships/image" Target="../media/image33.gif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gif"/><Relationship Id="rId11" Type="http://schemas.openxmlformats.org/officeDocument/2006/relationships/image" Target="../media/image32.gif"/><Relationship Id="rId5" Type="http://schemas.openxmlformats.org/officeDocument/2006/relationships/image" Target="../media/image26.gif"/><Relationship Id="rId15" Type="http://schemas.openxmlformats.org/officeDocument/2006/relationships/image" Target="../media/image35.png"/><Relationship Id="rId10" Type="http://schemas.openxmlformats.org/officeDocument/2006/relationships/image" Target="../media/image31.gif"/><Relationship Id="rId4" Type="http://schemas.openxmlformats.org/officeDocument/2006/relationships/image" Target="../media/image25.gif"/><Relationship Id="rId9" Type="http://schemas.openxmlformats.org/officeDocument/2006/relationships/image" Target="../media/image30.gif"/><Relationship Id="rId14" Type="http://schemas.openxmlformats.org/officeDocument/2006/relationships/slide" Target="slide5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wav"/><Relationship Id="rId3" Type="http://schemas.openxmlformats.org/officeDocument/2006/relationships/audio" Target="../media/audio4.wav"/><Relationship Id="rId7" Type="http://schemas.openxmlformats.org/officeDocument/2006/relationships/image" Target="../media/image36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gif"/><Relationship Id="rId5" Type="http://schemas.openxmlformats.org/officeDocument/2006/relationships/image" Target="../media/image21.png"/><Relationship Id="rId4" Type="http://schemas.openxmlformats.org/officeDocument/2006/relationships/slide" Target="slide5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image" Target="../media/image20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5" Type="http://schemas.openxmlformats.org/officeDocument/2006/relationships/audio" Target="../media/audio4.wav"/><Relationship Id="rId10" Type="http://schemas.openxmlformats.org/officeDocument/2006/relationships/image" Target="../media/image37.jpg"/><Relationship Id="rId4" Type="http://schemas.openxmlformats.org/officeDocument/2006/relationships/audio" Target="../media/audio2.wav"/><Relationship Id="rId9" Type="http://schemas.openxmlformats.org/officeDocument/2006/relationships/image" Target="../media/image22.gi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image" Target="../media/image20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5" Type="http://schemas.openxmlformats.org/officeDocument/2006/relationships/audio" Target="../media/audio4.wav"/><Relationship Id="rId10" Type="http://schemas.openxmlformats.org/officeDocument/2006/relationships/image" Target="../media/image38.png"/><Relationship Id="rId4" Type="http://schemas.openxmlformats.org/officeDocument/2006/relationships/audio" Target="../media/audio2.wav"/><Relationship Id="rId9" Type="http://schemas.openxmlformats.org/officeDocument/2006/relationships/image" Target="../media/image22.gi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microsoft.com/office/2007/relationships/hdphoto" Target="../media/hdphoto1.wdp"/><Relationship Id="rId7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g"/><Relationship Id="rId11" Type="http://schemas.openxmlformats.org/officeDocument/2006/relationships/image" Target="../media/image10.png"/><Relationship Id="rId5" Type="http://schemas.openxmlformats.org/officeDocument/2006/relationships/image" Target="../media/image5.gif"/><Relationship Id="rId10" Type="http://schemas.openxmlformats.org/officeDocument/2006/relationships/image" Target="../media/image2.gif"/><Relationship Id="rId4" Type="http://schemas.openxmlformats.org/officeDocument/2006/relationships/image" Target="../media/image4.png"/><Relationship Id="rId9" Type="http://schemas.openxmlformats.org/officeDocument/2006/relationships/image" Target="../media/image9.jp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audio" Target="../media/audio4.wav"/><Relationship Id="rId7" Type="http://schemas.openxmlformats.org/officeDocument/2006/relationships/audio" Target="../media/audio2.wav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gif"/><Relationship Id="rId5" Type="http://schemas.openxmlformats.org/officeDocument/2006/relationships/image" Target="../media/image21.png"/><Relationship Id="rId4" Type="http://schemas.openxmlformats.org/officeDocument/2006/relationships/slide" Target="slide5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audio" Target="../media/audio4.wav"/><Relationship Id="rId7" Type="http://schemas.openxmlformats.org/officeDocument/2006/relationships/audio" Target="../media/audio2.wav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gif"/><Relationship Id="rId5" Type="http://schemas.openxmlformats.org/officeDocument/2006/relationships/image" Target="../media/image21.png"/><Relationship Id="rId10" Type="http://schemas.openxmlformats.org/officeDocument/2006/relationships/image" Target="../media/image42.png"/><Relationship Id="rId4" Type="http://schemas.openxmlformats.org/officeDocument/2006/relationships/slide" Target="slide5.xml"/><Relationship Id="rId9" Type="http://schemas.openxmlformats.org/officeDocument/2006/relationships/image" Target="../media/image4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2.wav"/><Relationship Id="rId5" Type="http://schemas.openxmlformats.org/officeDocument/2006/relationships/image" Target="../media/image21.png"/><Relationship Id="rId4" Type="http://schemas.openxmlformats.org/officeDocument/2006/relationships/slide" Target="slide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2.wav"/><Relationship Id="rId5" Type="http://schemas.openxmlformats.org/officeDocument/2006/relationships/image" Target="../media/image21.png"/><Relationship Id="rId4" Type="http://schemas.openxmlformats.org/officeDocument/2006/relationships/slide" Target="slide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jpg"/><Relationship Id="rId4" Type="http://schemas.openxmlformats.org/officeDocument/2006/relationships/image" Target="../media/image10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audio" Target="../media/audio4.wav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2.wav"/><Relationship Id="rId5" Type="http://schemas.openxmlformats.org/officeDocument/2006/relationships/image" Target="../media/image21.png"/><Relationship Id="rId4" Type="http://schemas.openxmlformats.org/officeDocument/2006/relationships/slide" Target="slide5.xml"/><Relationship Id="rId9" Type="http://schemas.openxmlformats.org/officeDocument/2006/relationships/image" Target="../media/image22.gi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10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gif"/><Relationship Id="rId13" Type="http://schemas.openxmlformats.org/officeDocument/2006/relationships/image" Target="../media/image50.png"/><Relationship Id="rId3" Type="http://schemas.openxmlformats.org/officeDocument/2006/relationships/slide" Target="slide5.xml"/><Relationship Id="rId7" Type="http://schemas.openxmlformats.org/officeDocument/2006/relationships/slide" Target="slide16.xml"/><Relationship Id="rId12" Type="http://schemas.openxmlformats.org/officeDocument/2006/relationships/image" Target="../media/image4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2.wav"/><Relationship Id="rId11" Type="http://schemas.openxmlformats.org/officeDocument/2006/relationships/image" Target="../media/image48.jpg"/><Relationship Id="rId5" Type="http://schemas.openxmlformats.org/officeDocument/2006/relationships/image" Target="../media/image10.png"/><Relationship Id="rId10" Type="http://schemas.openxmlformats.org/officeDocument/2006/relationships/image" Target="../media/image47.png"/><Relationship Id="rId4" Type="http://schemas.openxmlformats.org/officeDocument/2006/relationships/image" Target="../media/image21.png"/><Relationship Id="rId9" Type="http://schemas.openxmlformats.org/officeDocument/2006/relationships/audio" Target="../media/audio4.wav"/><Relationship Id="rId14" Type="http://schemas.openxmlformats.org/officeDocument/2006/relationships/image" Target="../media/image5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microsoft.com/office/2007/relationships/hdphoto" Target="../media/hdphoto1.wdp"/><Relationship Id="rId7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g"/><Relationship Id="rId11" Type="http://schemas.openxmlformats.org/officeDocument/2006/relationships/image" Target="../media/image10.png"/><Relationship Id="rId5" Type="http://schemas.openxmlformats.org/officeDocument/2006/relationships/image" Target="../media/image5.gif"/><Relationship Id="rId10" Type="http://schemas.openxmlformats.org/officeDocument/2006/relationships/image" Target="../media/image2.gif"/><Relationship Id="rId4" Type="http://schemas.openxmlformats.org/officeDocument/2006/relationships/image" Target="../media/image4.png"/><Relationship Id="rId9" Type="http://schemas.openxmlformats.org/officeDocument/2006/relationships/image" Target="../media/image9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2.wav"/><Relationship Id="rId5" Type="http://schemas.openxmlformats.org/officeDocument/2006/relationships/image" Target="../media/image21.png"/><Relationship Id="rId4" Type="http://schemas.openxmlformats.org/officeDocument/2006/relationships/slide" Target="slide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5.gi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slide" Target="slide5.xml"/><Relationship Id="rId4" Type="http://schemas.openxmlformats.org/officeDocument/2006/relationships/audio" Target="../media/audio4.wav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gif"/><Relationship Id="rId5" Type="http://schemas.openxmlformats.org/officeDocument/2006/relationships/image" Target="../media/image12.gif"/><Relationship Id="rId4" Type="http://schemas.openxmlformats.org/officeDocument/2006/relationships/slide" Target="slide34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jpeg"/><Relationship Id="rId13" Type="http://schemas.openxmlformats.org/officeDocument/2006/relationships/image" Target="../media/image11.gif"/><Relationship Id="rId18" Type="http://schemas.openxmlformats.org/officeDocument/2006/relationships/image" Target="../media/image21.png"/><Relationship Id="rId3" Type="http://schemas.openxmlformats.org/officeDocument/2006/relationships/image" Target="../media/image53.jpeg"/><Relationship Id="rId7" Type="http://schemas.openxmlformats.org/officeDocument/2006/relationships/image" Target="../media/image57.jpeg"/><Relationship Id="rId12" Type="http://schemas.openxmlformats.org/officeDocument/2006/relationships/image" Target="../media/image62.jpeg"/><Relationship Id="rId17" Type="http://schemas.openxmlformats.org/officeDocument/2006/relationships/slide" Target="slide5.xml"/><Relationship Id="rId2" Type="http://schemas.openxmlformats.org/officeDocument/2006/relationships/notesSlide" Target="../notesSlides/notesSlide28.xml"/><Relationship Id="rId16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g"/><Relationship Id="rId11" Type="http://schemas.openxmlformats.org/officeDocument/2006/relationships/image" Target="../media/image61.jpeg"/><Relationship Id="rId5" Type="http://schemas.openxmlformats.org/officeDocument/2006/relationships/image" Target="../media/image55.jpeg"/><Relationship Id="rId15" Type="http://schemas.openxmlformats.org/officeDocument/2006/relationships/image" Target="../media/image22.gif"/><Relationship Id="rId10" Type="http://schemas.openxmlformats.org/officeDocument/2006/relationships/image" Target="../media/image60.jpeg"/><Relationship Id="rId4" Type="http://schemas.openxmlformats.org/officeDocument/2006/relationships/image" Target="../media/image54.png"/><Relationship Id="rId9" Type="http://schemas.openxmlformats.org/officeDocument/2006/relationships/image" Target="../media/image59.jpeg"/><Relationship Id="rId14" Type="http://schemas.openxmlformats.org/officeDocument/2006/relationships/slide" Target="slide1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4" Type="http://schemas.openxmlformats.org/officeDocument/2006/relationships/image" Target="../media/image63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gif"/><Relationship Id="rId3" Type="http://schemas.microsoft.com/office/2007/relationships/media" Target="../media/media4.mp3"/><Relationship Id="rId7" Type="http://schemas.openxmlformats.org/officeDocument/2006/relationships/slide" Target="slide37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64.png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4.mp3"/><Relationship Id="rId9" Type="http://schemas.openxmlformats.org/officeDocument/2006/relationships/image" Target="../media/image6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66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slide" Target="slide5.xml"/><Relationship Id="rId4" Type="http://schemas.openxmlformats.org/officeDocument/2006/relationships/audio" Target="../media/audio4.wav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wav"/><Relationship Id="rId3" Type="http://schemas.openxmlformats.org/officeDocument/2006/relationships/image" Target="../media/image20.png"/><Relationship Id="rId7" Type="http://schemas.openxmlformats.org/officeDocument/2006/relationships/image" Target="../media/image22.gi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6.xml"/><Relationship Id="rId11" Type="http://schemas.openxmlformats.org/officeDocument/2006/relationships/audio" Target="../media/audio4.wav"/><Relationship Id="rId5" Type="http://schemas.openxmlformats.org/officeDocument/2006/relationships/image" Target="../media/image21.png"/><Relationship Id="rId10" Type="http://schemas.openxmlformats.org/officeDocument/2006/relationships/image" Target="../media/image68.jpg"/><Relationship Id="rId4" Type="http://schemas.openxmlformats.org/officeDocument/2006/relationships/slide" Target="slide5.xml"/><Relationship Id="rId9" Type="http://schemas.openxmlformats.org/officeDocument/2006/relationships/image" Target="../media/image67.jp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gif"/><Relationship Id="rId4" Type="http://schemas.openxmlformats.org/officeDocument/2006/relationships/slide" Target="slide40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microsoft.com/office/2007/relationships/hdphoto" Target="../media/hdphoto1.wdp"/><Relationship Id="rId7" Type="http://schemas.openxmlformats.org/officeDocument/2006/relationships/image" Target="../media/image9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g"/><Relationship Id="rId11" Type="http://schemas.openxmlformats.org/officeDocument/2006/relationships/image" Target="../media/image7.png"/><Relationship Id="rId5" Type="http://schemas.openxmlformats.org/officeDocument/2006/relationships/image" Target="../media/image5.gif"/><Relationship Id="rId10" Type="http://schemas.openxmlformats.org/officeDocument/2006/relationships/image" Target="../media/image12.gif"/><Relationship Id="rId4" Type="http://schemas.openxmlformats.org/officeDocument/2006/relationships/image" Target="../media/image4.png"/><Relationship Id="rId9" Type="http://schemas.openxmlformats.org/officeDocument/2006/relationships/image" Target="../media/image11.gif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audio" Target="../media/audio6.wav"/><Relationship Id="rId3" Type="http://schemas.openxmlformats.org/officeDocument/2006/relationships/slide" Target="slide5.xml"/><Relationship Id="rId7" Type="http://schemas.openxmlformats.org/officeDocument/2006/relationships/audio" Target="../media/audio5.wav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3.wav"/><Relationship Id="rId5" Type="http://schemas.openxmlformats.org/officeDocument/2006/relationships/image" Target="../media/image69.jpg"/><Relationship Id="rId4" Type="http://schemas.openxmlformats.org/officeDocument/2006/relationships/image" Target="../media/image21.png"/><Relationship Id="rId9" Type="http://schemas.openxmlformats.org/officeDocument/2006/relationships/audio" Target="../media/audio7.wav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slide" Target="slide12.xml"/><Relationship Id="rId18" Type="http://schemas.openxmlformats.org/officeDocument/2006/relationships/image" Target="../media/image17.png"/><Relationship Id="rId26" Type="http://schemas.openxmlformats.org/officeDocument/2006/relationships/slide" Target="slide26.xml"/><Relationship Id="rId3" Type="http://schemas.openxmlformats.org/officeDocument/2006/relationships/slide" Target="slide10.xml"/><Relationship Id="rId21" Type="http://schemas.openxmlformats.org/officeDocument/2006/relationships/slide" Target="slide20.xml"/><Relationship Id="rId34" Type="http://schemas.openxmlformats.org/officeDocument/2006/relationships/slide" Target="slide39.xml"/><Relationship Id="rId7" Type="http://schemas.openxmlformats.org/officeDocument/2006/relationships/slide" Target="slide9.xml"/><Relationship Id="rId12" Type="http://schemas.openxmlformats.org/officeDocument/2006/relationships/image" Target="../media/image16.png"/><Relationship Id="rId17" Type="http://schemas.openxmlformats.org/officeDocument/2006/relationships/slide" Target="slide17.xml"/><Relationship Id="rId25" Type="http://schemas.openxmlformats.org/officeDocument/2006/relationships/slide" Target="slide24.xml"/><Relationship Id="rId33" Type="http://schemas.openxmlformats.org/officeDocument/2006/relationships/slide" Target="slide35.xml"/><Relationship Id="rId2" Type="http://schemas.openxmlformats.org/officeDocument/2006/relationships/audio" Target="../media/audio1.wav"/><Relationship Id="rId16" Type="http://schemas.openxmlformats.org/officeDocument/2006/relationships/slide" Target="slide15.xml"/><Relationship Id="rId20" Type="http://schemas.openxmlformats.org/officeDocument/2006/relationships/slide" Target="slide19.xml"/><Relationship Id="rId29" Type="http://schemas.openxmlformats.org/officeDocument/2006/relationships/slide" Target="slide3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slide" Target="slide11.xml"/><Relationship Id="rId24" Type="http://schemas.openxmlformats.org/officeDocument/2006/relationships/image" Target="../media/image18.png"/><Relationship Id="rId32" Type="http://schemas.openxmlformats.org/officeDocument/2006/relationships/image" Target="../media/image19.png"/><Relationship Id="rId5" Type="http://schemas.openxmlformats.org/officeDocument/2006/relationships/slide" Target="slide6.xml"/><Relationship Id="rId15" Type="http://schemas.openxmlformats.org/officeDocument/2006/relationships/slide" Target="slide14.xml"/><Relationship Id="rId23" Type="http://schemas.openxmlformats.org/officeDocument/2006/relationships/slide" Target="slide22.xml"/><Relationship Id="rId28" Type="http://schemas.openxmlformats.org/officeDocument/2006/relationships/slide" Target="slide38.xml"/><Relationship Id="rId10" Type="http://schemas.openxmlformats.org/officeDocument/2006/relationships/slide" Target="slide7.xml"/><Relationship Id="rId19" Type="http://schemas.openxmlformats.org/officeDocument/2006/relationships/slide" Target="slide18.xml"/><Relationship Id="rId31" Type="http://schemas.openxmlformats.org/officeDocument/2006/relationships/slide" Target="slide32.xml"/><Relationship Id="rId4" Type="http://schemas.openxmlformats.org/officeDocument/2006/relationships/image" Target="../media/image13.png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1.xml"/><Relationship Id="rId27" Type="http://schemas.openxmlformats.org/officeDocument/2006/relationships/slide" Target="slide28.xml"/><Relationship Id="rId30" Type="http://schemas.openxmlformats.org/officeDocument/2006/relationships/slide" Target="slide33.xml"/><Relationship Id="rId8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20.png"/><Relationship Id="rId7" Type="http://schemas.openxmlformats.org/officeDocument/2006/relationships/slide" Target="slide5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4.wav"/><Relationship Id="rId11" Type="http://schemas.openxmlformats.org/officeDocument/2006/relationships/image" Target="../media/image23.gif"/><Relationship Id="rId5" Type="http://schemas.openxmlformats.org/officeDocument/2006/relationships/audio" Target="../media/audio3.wav"/><Relationship Id="rId10" Type="http://schemas.openxmlformats.org/officeDocument/2006/relationships/image" Target="../media/image22.gif"/><Relationship Id="rId4" Type="http://schemas.openxmlformats.org/officeDocument/2006/relationships/audio" Target="../media/audio2.wav"/><Relationship Id="rId9" Type="http://schemas.openxmlformats.org/officeDocument/2006/relationships/slide" Target="slide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2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slide" Target="slide5.xml"/><Relationship Id="rId4" Type="http://schemas.openxmlformats.org/officeDocument/2006/relationships/audio" Target="../media/audio4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7" Type="http://schemas.openxmlformats.org/officeDocument/2006/relationships/image" Target="../media/image5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slide" Target="slide5.xml"/><Relationship Id="rId4" Type="http://schemas.openxmlformats.org/officeDocument/2006/relationships/audio" Target="../media/audio2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5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slide" Target="slide5.xml"/><Relationship Id="rId4" Type="http://schemas.openxmlformats.org/officeDocument/2006/relationships/audio" Target="../media/audio4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JOAN MIRO'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4300" y="240633"/>
            <a:ext cx="11934496" cy="5414210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6" name="Immagine 5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4337" y="5897946"/>
            <a:ext cx="4762500" cy="90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475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00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LA VITA </a:t>
            </a:r>
            <a:br>
              <a:rPr lang="it-IT" dirty="0" smtClean="0"/>
            </a:br>
            <a:r>
              <a:rPr lang="it-IT" dirty="0" smtClean="0"/>
              <a:t>5 punti</a:t>
            </a:r>
            <a:endParaRPr lang="it-IT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891251" y="2531192"/>
            <a:ext cx="872137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rgbClr val="FF0000"/>
                </a:solidFill>
              </a:rPr>
              <a:t>IN QUALE CITTA’ VIENE ORGANIZZATA LA SUA PRIMA MOSTRA ?</a:t>
            </a:r>
          </a:p>
          <a:p>
            <a:endParaRPr lang="it-IT" sz="2400" dirty="0">
              <a:solidFill>
                <a:srgbClr val="FF0000"/>
              </a:solidFill>
            </a:endParaRPr>
          </a:p>
          <a:p>
            <a:pPr marL="342900" indent="-342900">
              <a:buFontTx/>
              <a:buChar char="-"/>
            </a:pPr>
            <a:r>
              <a:rPr lang="it-IT" sz="3600" dirty="0" smtClean="0">
                <a:hlinkClick r:id="" action="ppaction://noaction">
                  <a:snd r:embed="rId3" name="bomb.wav"/>
                </a:hlinkClick>
              </a:rPr>
              <a:t>PROVENZA   </a:t>
            </a:r>
            <a:r>
              <a:rPr lang="it-IT" sz="3600" dirty="0" smtClean="0">
                <a:hlinkClick r:id="" action="ppaction://noaction">
                  <a:snd r:embed="rId4" name="applause.wav"/>
                </a:hlinkClick>
              </a:rPr>
              <a:t> </a:t>
            </a:r>
          </a:p>
          <a:p>
            <a:pPr marL="342900" indent="-342900">
              <a:buFontTx/>
              <a:buChar char="-"/>
            </a:pPr>
            <a:r>
              <a:rPr lang="it-IT" sz="3600" dirty="0" smtClean="0">
                <a:hlinkClick r:id="" action="ppaction://noaction">
                  <a:snd r:embed="rId3" name="bomb.wav"/>
                </a:hlinkClick>
              </a:rPr>
              <a:t>PARIGI</a:t>
            </a:r>
            <a:endParaRPr lang="it-IT" sz="3600" dirty="0" smtClean="0"/>
          </a:p>
          <a:p>
            <a:pPr marL="342900" indent="-342900">
              <a:buFontTx/>
              <a:buChar char="-"/>
            </a:pPr>
            <a:r>
              <a:rPr lang="it-IT" sz="3600" dirty="0" smtClean="0">
                <a:hlinkClick r:id="" action="ppaction://noaction">
                  <a:snd r:embed="rId4" name="applause.wav"/>
                </a:hlinkClick>
              </a:rPr>
              <a:t>BARCELLONA</a:t>
            </a:r>
            <a:endParaRPr lang="it-IT" sz="3600" dirty="0"/>
          </a:p>
          <a:p>
            <a:pPr marL="342900" indent="-342900">
              <a:buFontTx/>
              <a:buChar char="-"/>
            </a:pPr>
            <a:endParaRPr lang="it-IT" sz="3600" dirty="0" smtClean="0"/>
          </a:p>
          <a:p>
            <a:endParaRPr lang="it-IT" sz="2400" dirty="0">
              <a:solidFill>
                <a:srgbClr val="FF0000"/>
              </a:solidFill>
            </a:endParaRPr>
          </a:p>
        </p:txBody>
      </p:sp>
      <p:pic>
        <p:nvPicPr>
          <p:cNvPr id="7" name="Immagine 6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1562" y="3485657"/>
            <a:ext cx="3055238" cy="3055238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840" y="90583"/>
            <a:ext cx="2410048" cy="2410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740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LA VITA 2 </a:t>
            </a:r>
            <a:br>
              <a:rPr lang="it-IT" dirty="0" smtClean="0"/>
            </a:br>
            <a:r>
              <a:rPr lang="it-IT" dirty="0"/>
              <a:t>1</a:t>
            </a:r>
            <a:r>
              <a:rPr lang="it-IT" dirty="0" smtClean="0"/>
              <a:t> punto</a:t>
            </a:r>
            <a:endParaRPr lang="it-IT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677334" y="2574119"/>
            <a:ext cx="949861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rgbClr val="FF0000"/>
                </a:solidFill>
              </a:rPr>
              <a:t>DI QUALE PITTORE DIVENTA AMICO QUANDO VA A VIVERE A PARIGI?</a:t>
            </a:r>
          </a:p>
          <a:p>
            <a:endParaRPr lang="it-IT" sz="2400" dirty="0">
              <a:solidFill>
                <a:srgbClr val="FF0000"/>
              </a:solidFill>
            </a:endParaRPr>
          </a:p>
          <a:p>
            <a:pPr marL="342900" indent="-342900">
              <a:buFontTx/>
              <a:buChar char="-"/>
            </a:pPr>
            <a:r>
              <a:rPr lang="it-IT" sz="3600" dirty="0" smtClean="0">
                <a:hlinkClick r:id="" action="ppaction://noaction">
                  <a:snd r:embed="rId3" name="bomb.wav"/>
                </a:hlinkClick>
              </a:rPr>
              <a:t>SALVADOR DALI’ </a:t>
            </a:r>
            <a:r>
              <a:rPr lang="it-IT" sz="3600" dirty="0" smtClean="0">
                <a:hlinkClick r:id="" action="ppaction://noaction">
                  <a:snd r:embed="rId4" name="applause.wav"/>
                </a:hlinkClick>
              </a:rPr>
              <a:t> </a:t>
            </a:r>
          </a:p>
          <a:p>
            <a:pPr marL="342900" indent="-342900">
              <a:buFontTx/>
              <a:buChar char="-"/>
            </a:pPr>
            <a:r>
              <a:rPr lang="it-IT" sz="3600" dirty="0" smtClean="0">
                <a:hlinkClick r:id="" action="ppaction://noaction">
                  <a:snd r:embed="rId3" name="bomb.wav"/>
                </a:hlinkClick>
              </a:rPr>
              <a:t>GEORGE SEURAT</a:t>
            </a:r>
            <a:endParaRPr lang="it-IT" sz="3600" dirty="0" smtClean="0"/>
          </a:p>
          <a:p>
            <a:pPr marL="342900" indent="-342900">
              <a:buFontTx/>
              <a:buChar char="-"/>
            </a:pPr>
            <a:r>
              <a:rPr lang="it-IT" sz="3600" dirty="0" smtClean="0">
                <a:hlinkClick r:id="" action="ppaction://noaction">
                  <a:snd r:embed="rId4" name="applause.wav"/>
                </a:hlinkClick>
              </a:rPr>
              <a:t>PABLO PICASSO</a:t>
            </a:r>
            <a:endParaRPr lang="it-IT" sz="3600" dirty="0"/>
          </a:p>
          <a:p>
            <a:pPr marL="342900" indent="-342900">
              <a:buFontTx/>
              <a:buChar char="-"/>
            </a:pPr>
            <a:endParaRPr lang="it-IT" sz="3600" dirty="0" smtClean="0"/>
          </a:p>
          <a:p>
            <a:endParaRPr lang="it-IT" sz="2400" dirty="0">
              <a:solidFill>
                <a:srgbClr val="FF0000"/>
              </a:solidFill>
            </a:endParaRPr>
          </a:p>
        </p:txBody>
      </p:sp>
      <p:pic>
        <p:nvPicPr>
          <p:cNvPr id="7" name="Immagine 6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3688" y="3144349"/>
            <a:ext cx="3135971" cy="3135971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840" y="90583"/>
            <a:ext cx="2410048" cy="2410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3631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LA VITA 2 </a:t>
            </a:r>
            <a:br>
              <a:rPr lang="it-IT" dirty="0" smtClean="0"/>
            </a:br>
            <a:r>
              <a:rPr lang="it-IT" dirty="0" smtClean="0"/>
              <a:t>2 punti</a:t>
            </a:r>
            <a:endParaRPr lang="it-IT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677334" y="2574119"/>
            <a:ext cx="949861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rgbClr val="FF0000"/>
                </a:solidFill>
              </a:rPr>
              <a:t>COME SI CHIAMA LA FIGLIA DI MIRO’ ?</a:t>
            </a:r>
          </a:p>
          <a:p>
            <a:endParaRPr lang="it-IT" sz="2400" dirty="0" smtClean="0">
              <a:solidFill>
                <a:srgbClr val="FF0000"/>
              </a:solidFill>
              <a:hlinkClick r:id="" action="ppaction://noaction">
                <a:snd r:embed="rId3" name="applause.wav"/>
              </a:hlinkClick>
            </a:endParaRPr>
          </a:p>
          <a:p>
            <a:pPr marL="342900" indent="-342900">
              <a:buFontTx/>
              <a:buChar char="-"/>
            </a:pPr>
            <a:r>
              <a:rPr lang="it-IT" sz="3600" dirty="0" smtClean="0">
                <a:hlinkClick r:id="" action="ppaction://noaction">
                  <a:snd r:embed="rId3" name="applause.wav"/>
                </a:hlinkClick>
              </a:rPr>
              <a:t>MARIA DOLORES  </a:t>
            </a:r>
          </a:p>
          <a:p>
            <a:pPr marL="342900" indent="-342900">
              <a:buFontTx/>
              <a:buChar char="-"/>
            </a:pPr>
            <a:r>
              <a:rPr lang="it-IT" sz="3600" dirty="0" smtClean="0">
                <a:hlinkClick r:id="" action="ppaction://noaction">
                  <a:snd r:embed="rId4" name="bomb.wav"/>
                </a:hlinkClick>
              </a:rPr>
              <a:t>GAIA ASSUNTINA</a:t>
            </a:r>
            <a:endParaRPr lang="it-IT" sz="3600" dirty="0" smtClean="0"/>
          </a:p>
          <a:p>
            <a:pPr marL="342900" indent="-342900">
              <a:buFontTx/>
              <a:buChar char="-"/>
            </a:pPr>
            <a:r>
              <a:rPr lang="it-IT" sz="3600" dirty="0" smtClean="0">
                <a:hlinkClick r:id="" action="ppaction://noaction">
                  <a:snd r:embed="rId4" name="bomb.wav"/>
                </a:hlinkClick>
              </a:rPr>
              <a:t>CARMENCITA</a:t>
            </a:r>
            <a:endParaRPr lang="it-IT" sz="3600" dirty="0"/>
          </a:p>
          <a:p>
            <a:pPr marL="342900" indent="-342900">
              <a:buFontTx/>
              <a:buChar char="-"/>
            </a:pPr>
            <a:endParaRPr lang="it-IT" sz="3600" dirty="0" smtClean="0"/>
          </a:p>
          <a:p>
            <a:endParaRPr lang="it-IT" sz="2400" dirty="0">
              <a:solidFill>
                <a:srgbClr val="FF0000"/>
              </a:solidFill>
            </a:endParaRPr>
          </a:p>
        </p:txBody>
      </p:sp>
      <p:pic>
        <p:nvPicPr>
          <p:cNvPr id="7" name="Immagine 6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3616" y="2914156"/>
            <a:ext cx="3106083" cy="3106083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840" y="90583"/>
            <a:ext cx="2410048" cy="2410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451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LA VITA 2 </a:t>
            </a:r>
            <a:br>
              <a:rPr lang="it-IT" dirty="0" smtClean="0"/>
            </a:br>
            <a:r>
              <a:rPr lang="it-IT" dirty="0"/>
              <a:t>3</a:t>
            </a:r>
            <a:r>
              <a:rPr lang="it-IT" dirty="0" smtClean="0"/>
              <a:t> punti</a:t>
            </a:r>
            <a:endParaRPr lang="it-IT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677334" y="2574119"/>
            <a:ext cx="949861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rgbClr val="FF0000"/>
                </a:solidFill>
              </a:rPr>
              <a:t>COME SI CHIAMA IL MOVIMENTO ARTISTICO DEL QUALE MIRO’ FA PARTE ?</a:t>
            </a:r>
          </a:p>
          <a:p>
            <a:endParaRPr lang="it-IT" sz="2400" dirty="0" smtClean="0">
              <a:solidFill>
                <a:srgbClr val="FF0000"/>
              </a:solidFill>
              <a:hlinkClick r:id="" action="ppaction://noaction">
                <a:snd r:embed="rId3" name="applause.wav"/>
              </a:hlinkClick>
            </a:endParaRPr>
          </a:p>
          <a:p>
            <a:pPr marL="342900" indent="-342900">
              <a:buFontTx/>
              <a:buChar char="-"/>
            </a:pPr>
            <a:r>
              <a:rPr lang="it-IT" sz="3600" dirty="0" smtClean="0">
                <a:hlinkClick r:id="" action="ppaction://noaction">
                  <a:snd r:embed="rId4" name="bomb.wav"/>
                </a:hlinkClick>
              </a:rPr>
              <a:t>STREET ART  </a:t>
            </a:r>
            <a:endParaRPr lang="it-IT" sz="3600" dirty="0" smtClean="0">
              <a:hlinkClick r:id="" action="ppaction://noaction">
                <a:snd r:embed="rId3" name="applause.wav"/>
              </a:hlinkClick>
            </a:endParaRPr>
          </a:p>
          <a:p>
            <a:pPr marL="342900" indent="-342900">
              <a:buFontTx/>
              <a:buChar char="-"/>
            </a:pPr>
            <a:r>
              <a:rPr lang="it-IT" sz="3600" dirty="0" smtClean="0">
                <a:hlinkClick r:id="" action="ppaction://noaction">
                  <a:snd r:embed="rId4" name="bomb.wav"/>
                </a:hlinkClick>
              </a:rPr>
              <a:t>DECADENTISMO</a:t>
            </a:r>
            <a:endParaRPr lang="it-IT" sz="3600" dirty="0" smtClean="0"/>
          </a:p>
          <a:p>
            <a:pPr marL="342900" indent="-342900">
              <a:buFontTx/>
              <a:buChar char="-"/>
            </a:pPr>
            <a:r>
              <a:rPr lang="it-IT" sz="3600" dirty="0" smtClean="0">
                <a:hlinkClick r:id="" action="ppaction://noaction">
                  <a:snd r:embed="rId3" name="applause.wav"/>
                </a:hlinkClick>
              </a:rPr>
              <a:t>SURREALISMO</a:t>
            </a:r>
            <a:endParaRPr lang="it-IT" sz="3600" dirty="0"/>
          </a:p>
          <a:p>
            <a:pPr marL="342900" indent="-342900">
              <a:buFontTx/>
              <a:buChar char="-"/>
            </a:pPr>
            <a:endParaRPr lang="it-IT" sz="3600" dirty="0" smtClean="0"/>
          </a:p>
          <a:p>
            <a:endParaRPr lang="it-IT" sz="2400" dirty="0">
              <a:solidFill>
                <a:srgbClr val="FF0000"/>
              </a:solidFill>
            </a:endParaRPr>
          </a:p>
        </p:txBody>
      </p:sp>
      <p:pic>
        <p:nvPicPr>
          <p:cNvPr id="7" name="Immagine 6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3488" y="3363297"/>
            <a:ext cx="3494703" cy="3494703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840" y="90583"/>
            <a:ext cx="2410048" cy="2410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0125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LA VITA 2 </a:t>
            </a:r>
            <a:br>
              <a:rPr lang="it-IT" dirty="0" smtClean="0"/>
            </a:br>
            <a:r>
              <a:rPr lang="it-IT" dirty="0" smtClean="0"/>
              <a:t>4 punti</a:t>
            </a:r>
            <a:endParaRPr lang="it-IT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677334" y="2574119"/>
            <a:ext cx="949861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rgbClr val="FF0000"/>
                </a:solidFill>
              </a:rPr>
              <a:t>PERCHE’ MIRO’ E’ COSTRETTO A SCAPPARE DALLA SPAGNA ?</a:t>
            </a:r>
          </a:p>
          <a:p>
            <a:endParaRPr lang="it-IT" sz="2400" dirty="0" smtClean="0">
              <a:solidFill>
                <a:srgbClr val="FF0000"/>
              </a:solidFill>
              <a:hlinkClick r:id="" action="ppaction://noaction">
                <a:snd r:embed="rId3" name="applause.wav"/>
              </a:hlinkClick>
            </a:endParaRPr>
          </a:p>
          <a:p>
            <a:pPr marL="342900" indent="-342900">
              <a:buFontTx/>
              <a:buChar char="-"/>
            </a:pPr>
            <a:r>
              <a:rPr lang="it-IT" sz="3600" dirty="0" smtClean="0">
                <a:hlinkClick r:id="" action="ppaction://noaction">
                  <a:snd r:embed="rId4" name="bomb.wav"/>
                </a:hlinkClick>
              </a:rPr>
              <a:t>PER LA MORTE DEL PADRE</a:t>
            </a:r>
            <a:endParaRPr lang="it-IT" sz="3600" dirty="0" smtClean="0">
              <a:hlinkClick r:id="" action="ppaction://noaction">
                <a:snd r:embed="rId3" name="applause.wav"/>
              </a:hlinkClick>
            </a:endParaRPr>
          </a:p>
          <a:p>
            <a:pPr marL="342900" indent="-342900">
              <a:buFontTx/>
              <a:buChar char="-"/>
            </a:pPr>
            <a:r>
              <a:rPr lang="it-IT" sz="3600" dirty="0" smtClean="0">
                <a:hlinkClick r:id="" action="ppaction://noaction">
                  <a:snd r:embed="rId3" name="applause.wav"/>
                </a:hlinkClick>
              </a:rPr>
              <a:t>PER LA GUERRA CIVILE</a:t>
            </a:r>
            <a:endParaRPr lang="it-IT" sz="3600" dirty="0" smtClean="0"/>
          </a:p>
          <a:p>
            <a:pPr marL="342900" indent="-342900">
              <a:buFontTx/>
              <a:buChar char="-"/>
            </a:pPr>
            <a:r>
              <a:rPr lang="it-IT" sz="3600" dirty="0" smtClean="0">
                <a:hlinkClick r:id="" action="ppaction://noaction">
                  <a:snd r:embed="rId4" name="bomb.wav"/>
                </a:hlinkClick>
              </a:rPr>
              <a:t>A CAUSA DI UNA MALATTIA</a:t>
            </a:r>
            <a:endParaRPr lang="it-IT" sz="3600" dirty="0"/>
          </a:p>
          <a:p>
            <a:pPr marL="342900" indent="-342900">
              <a:buFontTx/>
              <a:buChar char="-"/>
            </a:pPr>
            <a:endParaRPr lang="it-IT" sz="3600" dirty="0" smtClean="0"/>
          </a:p>
          <a:p>
            <a:endParaRPr lang="it-IT" sz="2400" dirty="0">
              <a:solidFill>
                <a:srgbClr val="FF0000"/>
              </a:solidFill>
            </a:endParaRPr>
          </a:p>
        </p:txBody>
      </p:sp>
      <p:pic>
        <p:nvPicPr>
          <p:cNvPr id="7" name="Immagine 6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9410" y="4229100"/>
            <a:ext cx="2871837" cy="2871837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840" y="90583"/>
            <a:ext cx="2410048" cy="2410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6543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LA VITA 2 </a:t>
            </a:r>
            <a:br>
              <a:rPr lang="it-IT" dirty="0" smtClean="0"/>
            </a:br>
            <a:r>
              <a:rPr lang="it-IT" dirty="0" smtClean="0"/>
              <a:t>5 punti</a:t>
            </a:r>
            <a:endParaRPr lang="it-IT" dirty="0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8489" y="587655"/>
            <a:ext cx="1322507" cy="1302669"/>
          </a:xfrm>
        </p:spPr>
      </p:pic>
      <p:sp>
        <p:nvSpPr>
          <p:cNvPr id="6" name="CasellaDiTesto 5"/>
          <p:cNvSpPr txBox="1"/>
          <p:nvPr/>
        </p:nvSpPr>
        <p:spPr>
          <a:xfrm>
            <a:off x="2848489" y="3072348"/>
            <a:ext cx="696608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rgbClr val="FF0000"/>
                </a:solidFill>
              </a:rPr>
              <a:t>IN CHE ANNO INAUGURO’ LA SUA FONDAZIONE ?</a:t>
            </a:r>
          </a:p>
          <a:p>
            <a:endParaRPr lang="it-IT" sz="2400" dirty="0">
              <a:solidFill>
                <a:srgbClr val="FF0000"/>
              </a:solidFill>
            </a:endParaRPr>
          </a:p>
          <a:p>
            <a:pPr marL="342900" indent="-342900" algn="ctr">
              <a:buFontTx/>
              <a:buChar char="-"/>
            </a:pPr>
            <a:r>
              <a:rPr lang="it-IT" sz="3600" dirty="0" smtClean="0">
                <a:hlinkClick r:id="" action="ppaction://noaction">
                  <a:snd r:embed="rId4" name="applause.wav"/>
                </a:hlinkClick>
              </a:rPr>
              <a:t>1975</a:t>
            </a:r>
            <a:endParaRPr lang="it-IT" sz="3600" dirty="0" smtClean="0"/>
          </a:p>
          <a:p>
            <a:pPr marL="342900" indent="-342900" algn="ctr">
              <a:buFontTx/>
              <a:buChar char="-"/>
            </a:pPr>
            <a:r>
              <a:rPr lang="it-IT" sz="3600" dirty="0" smtClean="0">
                <a:hlinkClick r:id="" action="ppaction://noaction">
                  <a:snd r:embed="rId5" name="bomb.wav"/>
                </a:hlinkClick>
              </a:rPr>
              <a:t>1977</a:t>
            </a:r>
            <a:endParaRPr lang="it-IT" sz="3600" dirty="0" smtClean="0"/>
          </a:p>
          <a:p>
            <a:pPr marL="342900" indent="-342900" algn="ctr">
              <a:buFontTx/>
              <a:buChar char="-"/>
            </a:pPr>
            <a:r>
              <a:rPr lang="it-IT" sz="3600" dirty="0" smtClean="0">
                <a:hlinkClick r:id="" action="ppaction://noaction">
                  <a:snd r:embed="rId5" name="bomb.wav"/>
                </a:hlinkClick>
              </a:rPr>
              <a:t>1978     </a:t>
            </a:r>
            <a:endParaRPr lang="it-IT" sz="3600" dirty="0" smtClean="0"/>
          </a:p>
          <a:p>
            <a:endParaRPr lang="it-IT" sz="2400" dirty="0">
              <a:solidFill>
                <a:srgbClr val="FF0000"/>
              </a:solidFill>
            </a:endParaRPr>
          </a:p>
        </p:txBody>
      </p:sp>
      <p:pic>
        <p:nvPicPr>
          <p:cNvPr id="7" name="Immagine 6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4002" y="3902734"/>
            <a:ext cx="2950982" cy="2950982"/>
          </a:xfrm>
          <a:prstGeom prst="rect">
            <a:avLst/>
          </a:prstGeom>
        </p:spPr>
      </p:pic>
      <p:pic>
        <p:nvPicPr>
          <p:cNvPr id="8" name="Immagine 7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956" y="3653135"/>
            <a:ext cx="1991563" cy="2743200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483231" y="5826386"/>
            <a:ext cx="23652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SE HAI </a:t>
            </a:r>
            <a:r>
              <a:rPr lang="it-IT" dirty="0" smtClean="0">
                <a:hlinkClick r:id="rId8" action="ppaction://hlinksldjump"/>
              </a:rPr>
              <a:t>RISPOSTO</a:t>
            </a:r>
            <a:r>
              <a:rPr lang="it-IT" dirty="0" smtClean="0"/>
              <a:t> CORRETTAMENTE VAI AL TABELLONE JOLLY     </a:t>
            </a:r>
            <a:endParaRPr lang="it-IT" dirty="0"/>
          </a:p>
        </p:txBody>
      </p:sp>
      <p:sp>
        <p:nvSpPr>
          <p:cNvPr id="10" name="Freccia a destra rientrata 9"/>
          <p:cNvSpPr/>
          <p:nvPr/>
        </p:nvSpPr>
        <p:spPr>
          <a:xfrm rot="21071991">
            <a:off x="2806403" y="5569339"/>
            <a:ext cx="6926358" cy="878305"/>
          </a:xfrm>
          <a:prstGeom prst="notched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ALTRIMENTI CLICCA QUI</a:t>
            </a:r>
            <a:endParaRPr lang="it-IT" dirty="0"/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4996" y="120809"/>
            <a:ext cx="2159006" cy="2159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6107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2405" y="420157"/>
            <a:ext cx="4232423" cy="1290458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523" y="-48694"/>
            <a:ext cx="1945932" cy="2680348"/>
          </a:xfrm>
          <a:prstGeom prst="rect">
            <a:avLst/>
          </a:prstGeom>
        </p:spPr>
      </p:pic>
      <p:sp>
        <p:nvSpPr>
          <p:cNvPr id="6" name="Fumetto 1 5"/>
          <p:cNvSpPr/>
          <p:nvPr/>
        </p:nvSpPr>
        <p:spPr>
          <a:xfrm>
            <a:off x="2320290" y="308610"/>
            <a:ext cx="3383280" cy="1565910"/>
          </a:xfrm>
          <a:prstGeom prst="wedgeRectCallout">
            <a:avLst>
              <a:gd name="adj1" fmla="val -64338"/>
              <a:gd name="adj2" fmla="val -14232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t-IT" sz="1400" dirty="0" smtClean="0"/>
              <a:t>SCEGLI UN PUNTO DI DOMANDA E </a:t>
            </a:r>
            <a:r>
              <a:rPr lang="it-IT" sz="1400" b="1" dirty="0" smtClean="0">
                <a:solidFill>
                  <a:srgbClr val="FF0000"/>
                </a:solidFill>
              </a:rPr>
              <a:t>CONTA LE STELLINE CHE SI ACCENDONO</a:t>
            </a:r>
            <a:r>
              <a:rPr lang="it-IT" sz="1400" dirty="0" smtClean="0"/>
              <a:t>. </a:t>
            </a:r>
            <a:br>
              <a:rPr lang="it-IT" sz="1400" dirty="0" smtClean="0"/>
            </a:br>
            <a:r>
              <a:rPr lang="it-IT" sz="1400" dirty="0" smtClean="0"/>
              <a:t>CORRISPONDONO AI PUNTI AGGIUNTIVI CHE GUADAGNERAI.</a:t>
            </a:r>
            <a:br>
              <a:rPr lang="it-IT" sz="1400" dirty="0" smtClean="0"/>
            </a:br>
            <a:r>
              <a:rPr lang="it-IT" sz="1400" b="1" dirty="0" smtClean="0">
                <a:solidFill>
                  <a:srgbClr val="FF0000"/>
                </a:solidFill>
              </a:rPr>
              <a:t>SE TROVI LA BUSTA: SORPRESA! LEGGI IL MESSAGGIO A TE RISERVATO</a:t>
            </a:r>
            <a:endParaRPr lang="it-IT" sz="1400" b="1" dirty="0">
              <a:solidFill>
                <a:srgbClr val="FF0000"/>
              </a:solidFill>
            </a:endParaRPr>
          </a:p>
        </p:txBody>
      </p:sp>
      <p:pic>
        <p:nvPicPr>
          <p:cNvPr id="10" name="Immagin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754" y="2150128"/>
            <a:ext cx="1373392" cy="1401283"/>
          </a:xfrm>
          <a:prstGeom prst="rect">
            <a:avLst/>
          </a:prstGeom>
          <a:ln>
            <a:noFill/>
          </a:ln>
        </p:spPr>
      </p:pic>
      <p:pic>
        <p:nvPicPr>
          <p:cNvPr id="11" name="Immagin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6506" y="2108186"/>
            <a:ext cx="1324048" cy="1506312"/>
          </a:xfrm>
          <a:prstGeom prst="rect">
            <a:avLst/>
          </a:prstGeom>
          <a:ln>
            <a:noFill/>
          </a:ln>
        </p:spPr>
      </p:pic>
      <p:pic>
        <p:nvPicPr>
          <p:cNvPr id="14" name="Immagine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1286" y="2080639"/>
            <a:ext cx="1331036" cy="1533859"/>
          </a:xfrm>
          <a:prstGeom prst="rect">
            <a:avLst/>
          </a:prstGeom>
          <a:ln>
            <a:noFill/>
          </a:ln>
        </p:spPr>
      </p:pic>
      <p:pic>
        <p:nvPicPr>
          <p:cNvPr id="16" name="Immagine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0946" y="2080250"/>
            <a:ext cx="1324048" cy="1518968"/>
          </a:xfrm>
          <a:prstGeom prst="rect">
            <a:avLst/>
          </a:prstGeom>
          <a:ln>
            <a:noFill/>
          </a:ln>
        </p:spPr>
      </p:pic>
      <p:pic>
        <p:nvPicPr>
          <p:cNvPr id="15" name="Immagine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6739" y="2246505"/>
            <a:ext cx="1179823" cy="1304906"/>
          </a:xfrm>
          <a:prstGeom prst="rect">
            <a:avLst/>
          </a:prstGeom>
          <a:ln>
            <a:noFill/>
          </a:ln>
        </p:spPr>
      </p:pic>
      <p:pic>
        <p:nvPicPr>
          <p:cNvPr id="17" name="Immagine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9411" y="2080250"/>
            <a:ext cx="1355797" cy="1506442"/>
          </a:xfrm>
          <a:prstGeom prst="rect">
            <a:avLst/>
          </a:prstGeom>
          <a:ln>
            <a:noFill/>
          </a:ln>
        </p:spPr>
      </p:pic>
      <p:pic>
        <p:nvPicPr>
          <p:cNvPr id="18" name="Immagine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4668" y="2101038"/>
            <a:ext cx="1343636" cy="1492929"/>
          </a:xfrm>
          <a:prstGeom prst="rect">
            <a:avLst/>
          </a:prstGeom>
          <a:ln>
            <a:noFill/>
          </a:ln>
        </p:spPr>
      </p:pic>
      <p:pic>
        <p:nvPicPr>
          <p:cNvPr id="19" name="Immagine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9625" y="2078794"/>
            <a:ext cx="1368969" cy="1492929"/>
          </a:xfrm>
          <a:prstGeom prst="rect">
            <a:avLst/>
          </a:prstGeom>
          <a:ln>
            <a:noFill/>
          </a:ln>
        </p:spPr>
      </p:pic>
      <p:pic>
        <p:nvPicPr>
          <p:cNvPr id="20" name="Immagine 1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6941" y="3726179"/>
            <a:ext cx="1396700" cy="1428750"/>
          </a:xfrm>
          <a:prstGeom prst="rect">
            <a:avLst/>
          </a:prstGeom>
          <a:ln>
            <a:noFill/>
          </a:ln>
        </p:spPr>
      </p:pic>
      <p:pic>
        <p:nvPicPr>
          <p:cNvPr id="22" name="Immagine 2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46" y="3726179"/>
            <a:ext cx="1368230" cy="1428750"/>
          </a:xfrm>
          <a:prstGeom prst="rect">
            <a:avLst/>
          </a:prstGeom>
          <a:ln>
            <a:noFill/>
          </a:ln>
        </p:spPr>
      </p:pic>
      <p:pic>
        <p:nvPicPr>
          <p:cNvPr id="23" name="Immagine 2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3272" y="3721921"/>
            <a:ext cx="1396700" cy="1428750"/>
          </a:xfrm>
          <a:prstGeom prst="rect">
            <a:avLst/>
          </a:prstGeom>
          <a:ln>
            <a:noFill/>
          </a:ln>
        </p:spPr>
      </p:pic>
      <p:pic>
        <p:nvPicPr>
          <p:cNvPr id="24" name="Immagine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1112" y="3736187"/>
            <a:ext cx="1339215" cy="1428750"/>
          </a:xfrm>
          <a:prstGeom prst="rect">
            <a:avLst/>
          </a:prstGeom>
          <a:ln>
            <a:noFill/>
          </a:ln>
        </p:spPr>
      </p:pic>
      <p:pic>
        <p:nvPicPr>
          <p:cNvPr id="25" name="Immagine 2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1396" y="3706612"/>
            <a:ext cx="1285875" cy="1428750"/>
          </a:xfrm>
          <a:prstGeom prst="rect">
            <a:avLst/>
          </a:prstGeom>
          <a:ln>
            <a:noFill/>
          </a:ln>
        </p:spPr>
      </p:pic>
      <p:pic>
        <p:nvPicPr>
          <p:cNvPr id="26" name="Immagine 2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4860" y="3704236"/>
            <a:ext cx="1276824" cy="1431126"/>
          </a:xfrm>
          <a:prstGeom prst="rect">
            <a:avLst/>
          </a:prstGeom>
          <a:ln>
            <a:noFill/>
          </a:ln>
        </p:spPr>
      </p:pic>
      <p:pic>
        <p:nvPicPr>
          <p:cNvPr id="27" name="Immagine 2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8708" y="3721921"/>
            <a:ext cx="1285875" cy="1428750"/>
          </a:xfrm>
          <a:prstGeom prst="rect">
            <a:avLst/>
          </a:prstGeom>
          <a:ln>
            <a:noFill/>
          </a:ln>
        </p:spPr>
      </p:pic>
      <p:pic>
        <p:nvPicPr>
          <p:cNvPr id="28" name="Immagine 2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1607" y="3704236"/>
            <a:ext cx="1248385" cy="1429938"/>
          </a:xfrm>
          <a:prstGeom prst="rect">
            <a:avLst/>
          </a:prstGeom>
          <a:ln>
            <a:noFill/>
          </a:ln>
        </p:spPr>
      </p:pic>
      <p:pic>
        <p:nvPicPr>
          <p:cNvPr id="29" name="Immagine 2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2351" y="5234316"/>
            <a:ext cx="1324819" cy="1444781"/>
          </a:xfrm>
          <a:prstGeom prst="rect">
            <a:avLst/>
          </a:prstGeom>
          <a:ln>
            <a:noFill/>
          </a:ln>
        </p:spPr>
      </p:pic>
      <p:pic>
        <p:nvPicPr>
          <p:cNvPr id="30" name="Immagine 2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0180" y="5260639"/>
            <a:ext cx="1396700" cy="1428750"/>
          </a:xfrm>
          <a:prstGeom prst="rect">
            <a:avLst/>
          </a:prstGeom>
          <a:ln>
            <a:noFill/>
          </a:ln>
        </p:spPr>
      </p:pic>
      <p:pic>
        <p:nvPicPr>
          <p:cNvPr id="31" name="Immagine 3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4676" y="5202462"/>
            <a:ext cx="1293938" cy="1418600"/>
          </a:xfrm>
          <a:prstGeom prst="rect">
            <a:avLst/>
          </a:prstGeom>
          <a:ln>
            <a:noFill/>
          </a:ln>
        </p:spPr>
      </p:pic>
      <p:pic>
        <p:nvPicPr>
          <p:cNvPr id="33" name="Immagine 3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523" y="5260639"/>
            <a:ext cx="1337855" cy="1431126"/>
          </a:xfrm>
          <a:prstGeom prst="rect">
            <a:avLst/>
          </a:prstGeom>
          <a:ln>
            <a:noFill/>
          </a:ln>
        </p:spPr>
      </p:pic>
      <p:pic>
        <p:nvPicPr>
          <p:cNvPr id="34" name="Immagine 3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9971" y="5221859"/>
            <a:ext cx="1347231" cy="1388219"/>
          </a:xfrm>
          <a:prstGeom prst="rect">
            <a:avLst/>
          </a:prstGeom>
          <a:ln>
            <a:noFill/>
          </a:ln>
        </p:spPr>
      </p:pic>
      <p:pic>
        <p:nvPicPr>
          <p:cNvPr id="35" name="Immagine 3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3256" y="5183079"/>
            <a:ext cx="1373393" cy="1427000"/>
          </a:xfrm>
          <a:prstGeom prst="rect">
            <a:avLst/>
          </a:prstGeom>
          <a:ln>
            <a:noFill/>
          </a:ln>
        </p:spPr>
      </p:pic>
      <p:pic>
        <p:nvPicPr>
          <p:cNvPr id="36" name="Immagine 3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2934" y="5263125"/>
            <a:ext cx="1293495" cy="1387484"/>
          </a:xfrm>
          <a:prstGeom prst="rect">
            <a:avLst/>
          </a:prstGeom>
          <a:ln>
            <a:noFill/>
          </a:ln>
        </p:spPr>
      </p:pic>
      <p:pic>
        <p:nvPicPr>
          <p:cNvPr id="37" name="Immagine 3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3272" y="5262390"/>
            <a:ext cx="1268640" cy="1347688"/>
          </a:xfrm>
          <a:prstGeom prst="rect">
            <a:avLst/>
          </a:prstGeom>
          <a:ln>
            <a:noFill/>
          </a:ln>
        </p:spPr>
      </p:pic>
      <p:pic>
        <p:nvPicPr>
          <p:cNvPr id="38" name="Immagine 3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1088" y="2077806"/>
            <a:ext cx="1415868" cy="1552734"/>
          </a:xfrm>
          <a:prstGeom prst="rect">
            <a:avLst/>
          </a:prstGeom>
        </p:spPr>
      </p:pic>
      <p:pic>
        <p:nvPicPr>
          <p:cNvPr id="39" name="Immagine 38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637" y="2117443"/>
            <a:ext cx="1415868" cy="1552734"/>
          </a:xfrm>
          <a:prstGeom prst="rect">
            <a:avLst/>
          </a:prstGeom>
        </p:spPr>
      </p:pic>
      <p:pic>
        <p:nvPicPr>
          <p:cNvPr id="40" name="Immagine 3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8669" y="2097961"/>
            <a:ext cx="1415868" cy="1552734"/>
          </a:xfrm>
          <a:prstGeom prst="rect">
            <a:avLst/>
          </a:prstGeom>
        </p:spPr>
      </p:pic>
      <p:pic>
        <p:nvPicPr>
          <p:cNvPr id="41" name="Immagine 40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5531" y="2130772"/>
            <a:ext cx="1415868" cy="1552734"/>
          </a:xfrm>
          <a:prstGeom prst="rect">
            <a:avLst/>
          </a:prstGeom>
        </p:spPr>
      </p:pic>
      <p:pic>
        <p:nvPicPr>
          <p:cNvPr id="42" name="Immagine 4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3735" y="2053792"/>
            <a:ext cx="1415868" cy="1593524"/>
          </a:xfrm>
          <a:prstGeom prst="rect">
            <a:avLst/>
          </a:prstGeom>
        </p:spPr>
      </p:pic>
      <p:pic>
        <p:nvPicPr>
          <p:cNvPr id="43" name="Immagine 4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7202" y="2050594"/>
            <a:ext cx="1415868" cy="1552734"/>
          </a:xfrm>
          <a:prstGeom prst="rect">
            <a:avLst/>
          </a:prstGeom>
        </p:spPr>
      </p:pic>
      <p:pic>
        <p:nvPicPr>
          <p:cNvPr id="44" name="Immagine 4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7956" y="2053792"/>
            <a:ext cx="1437352" cy="1552734"/>
          </a:xfrm>
          <a:prstGeom prst="rect">
            <a:avLst/>
          </a:prstGeom>
        </p:spPr>
      </p:pic>
      <p:pic>
        <p:nvPicPr>
          <p:cNvPr id="45" name="Immagine 44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2764" y="2028706"/>
            <a:ext cx="1415868" cy="1552734"/>
          </a:xfrm>
          <a:prstGeom prst="rect">
            <a:avLst/>
          </a:prstGeom>
        </p:spPr>
      </p:pic>
      <p:pic>
        <p:nvPicPr>
          <p:cNvPr id="46" name="Immagine 45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128" y="3618112"/>
            <a:ext cx="1480932" cy="1552734"/>
          </a:xfrm>
          <a:prstGeom prst="rect">
            <a:avLst/>
          </a:prstGeom>
        </p:spPr>
      </p:pic>
      <p:pic>
        <p:nvPicPr>
          <p:cNvPr id="47" name="Immagine 4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2030" y="3686233"/>
            <a:ext cx="1415868" cy="1552734"/>
          </a:xfrm>
          <a:prstGeom prst="rect">
            <a:avLst/>
          </a:prstGeom>
        </p:spPr>
      </p:pic>
      <p:pic>
        <p:nvPicPr>
          <p:cNvPr id="48" name="Immagine 4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7433" y="3676749"/>
            <a:ext cx="1415868" cy="1552734"/>
          </a:xfrm>
          <a:prstGeom prst="rect">
            <a:avLst/>
          </a:prstGeom>
        </p:spPr>
      </p:pic>
      <p:pic>
        <p:nvPicPr>
          <p:cNvPr id="49" name="Immagine 48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515" y="3649728"/>
            <a:ext cx="1502303" cy="1552734"/>
          </a:xfrm>
          <a:prstGeom prst="rect">
            <a:avLst/>
          </a:prstGeom>
        </p:spPr>
      </p:pic>
      <p:pic>
        <p:nvPicPr>
          <p:cNvPr id="50" name="Immagine 4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9778" y="3628622"/>
            <a:ext cx="1468058" cy="1552734"/>
          </a:xfrm>
          <a:prstGeom prst="rect">
            <a:avLst/>
          </a:prstGeom>
        </p:spPr>
      </p:pic>
      <p:pic>
        <p:nvPicPr>
          <p:cNvPr id="51" name="Immagine 50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3101" y="3618112"/>
            <a:ext cx="1468058" cy="1552734"/>
          </a:xfrm>
          <a:prstGeom prst="rect">
            <a:avLst/>
          </a:prstGeom>
        </p:spPr>
      </p:pic>
      <p:pic>
        <p:nvPicPr>
          <p:cNvPr id="52" name="Immagine 5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2217" y="3642346"/>
            <a:ext cx="1468058" cy="1552734"/>
          </a:xfrm>
          <a:prstGeom prst="rect">
            <a:avLst/>
          </a:prstGeom>
        </p:spPr>
      </p:pic>
      <p:pic>
        <p:nvPicPr>
          <p:cNvPr id="53" name="Immagine 5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6902" y="3678858"/>
            <a:ext cx="1468058" cy="1552734"/>
          </a:xfrm>
          <a:prstGeom prst="rect">
            <a:avLst/>
          </a:prstGeom>
        </p:spPr>
      </p:pic>
      <p:pic>
        <p:nvPicPr>
          <p:cNvPr id="54" name="Immagine 5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844" y="5150671"/>
            <a:ext cx="1468058" cy="1552734"/>
          </a:xfrm>
          <a:prstGeom prst="rect">
            <a:avLst/>
          </a:prstGeom>
          <a:ln>
            <a:noFill/>
          </a:ln>
        </p:spPr>
      </p:pic>
      <p:pic>
        <p:nvPicPr>
          <p:cNvPr id="55" name="Immagine 54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1138" y="5228184"/>
            <a:ext cx="1468058" cy="1552734"/>
          </a:xfrm>
          <a:prstGeom prst="rect">
            <a:avLst/>
          </a:prstGeom>
        </p:spPr>
      </p:pic>
      <p:pic>
        <p:nvPicPr>
          <p:cNvPr id="56" name="Immagine 55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6114" y="5206506"/>
            <a:ext cx="1468058" cy="1552734"/>
          </a:xfrm>
          <a:prstGeom prst="rect">
            <a:avLst/>
          </a:prstGeom>
        </p:spPr>
      </p:pic>
      <p:pic>
        <p:nvPicPr>
          <p:cNvPr id="57" name="Immagine 5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49" y="5199835"/>
            <a:ext cx="1468058" cy="1552734"/>
          </a:xfrm>
          <a:prstGeom prst="rect">
            <a:avLst/>
          </a:prstGeom>
        </p:spPr>
      </p:pic>
      <p:pic>
        <p:nvPicPr>
          <p:cNvPr id="58" name="Immagine 5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2775" y="5185020"/>
            <a:ext cx="1468058" cy="1552734"/>
          </a:xfrm>
          <a:prstGeom prst="rect">
            <a:avLst/>
          </a:prstGeom>
        </p:spPr>
      </p:pic>
      <p:pic>
        <p:nvPicPr>
          <p:cNvPr id="59" name="Immagine 58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4348" y="5183079"/>
            <a:ext cx="1468058" cy="1652433"/>
          </a:xfrm>
          <a:prstGeom prst="rect">
            <a:avLst/>
          </a:prstGeom>
        </p:spPr>
      </p:pic>
      <p:pic>
        <p:nvPicPr>
          <p:cNvPr id="60" name="Immagine 5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8191" y="5158612"/>
            <a:ext cx="1468058" cy="1622306"/>
          </a:xfrm>
          <a:prstGeom prst="rect">
            <a:avLst/>
          </a:prstGeom>
        </p:spPr>
      </p:pic>
      <p:pic>
        <p:nvPicPr>
          <p:cNvPr id="61" name="Immagine 60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0086" y="5234316"/>
            <a:ext cx="1468058" cy="1552734"/>
          </a:xfrm>
          <a:prstGeom prst="rect">
            <a:avLst/>
          </a:prstGeom>
        </p:spPr>
      </p:pic>
      <p:pic>
        <p:nvPicPr>
          <p:cNvPr id="62" name="Immagine 61">
            <a:hlinkClick r:id="rId14" action="ppaction://hlinksldjump"/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2153" y="107171"/>
            <a:ext cx="1962922" cy="1962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911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2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2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93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99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05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113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4" fill="hold">
                      <p:stCondLst>
                        <p:cond delay="0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2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125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6" fill="hold">
                      <p:stCondLst>
                        <p:cond delay="0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131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2" fill="hold">
                      <p:stCondLst>
                        <p:cond delay="0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35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43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4" fill="hold">
                      <p:stCondLst>
                        <p:cond delay="0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151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2" fill="hold">
                      <p:stCondLst>
                        <p:cond delay="0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5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163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4" fill="hold">
                      <p:stCondLst>
                        <p:cond delay="0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67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169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0" fill="hold">
                      <p:stCondLst>
                        <p:cond delay="0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1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2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190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1" fill="hold">
                      <p:stCondLst>
                        <p:cond delay="0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4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5" dur="1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OPERE</a:t>
            </a:r>
            <a:br>
              <a:rPr lang="it-IT" dirty="0" smtClean="0"/>
            </a:br>
            <a:r>
              <a:rPr lang="it-IT" dirty="0" smtClean="0"/>
              <a:t>1 punto</a:t>
            </a:r>
            <a:endParaRPr lang="it-IT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677334" y="1859281"/>
            <a:ext cx="949861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rgbClr val="FF0000"/>
                </a:solidFill>
              </a:rPr>
              <a:t>COSA RAPPRESENTA QUESTO DIPINTO ?</a:t>
            </a:r>
          </a:p>
          <a:p>
            <a:endParaRPr lang="it-IT" sz="2400" dirty="0" smtClean="0">
              <a:solidFill>
                <a:srgbClr val="FF0000"/>
              </a:solidFill>
              <a:hlinkClick r:id="" action="ppaction://noaction">
                <a:snd r:embed="rId3" name="applause.wav"/>
              </a:hlinkClick>
            </a:endParaRPr>
          </a:p>
          <a:p>
            <a:endParaRPr lang="it-IT" sz="3600" dirty="0" smtClean="0"/>
          </a:p>
          <a:p>
            <a:endParaRPr lang="it-IT" sz="2400" dirty="0">
              <a:solidFill>
                <a:srgbClr val="FF0000"/>
              </a:solidFill>
            </a:endParaRPr>
          </a:p>
        </p:txBody>
      </p:sp>
      <p:pic>
        <p:nvPicPr>
          <p:cNvPr id="7" name="Immagine 6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4002" y="4343400"/>
            <a:ext cx="2871837" cy="2871837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840" y="90583"/>
            <a:ext cx="2410048" cy="2410048"/>
          </a:xfrm>
          <a:prstGeom prst="rect">
            <a:avLst/>
          </a:prstGeom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513" y="2363471"/>
            <a:ext cx="3584007" cy="4233079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4160520" y="3613607"/>
            <a:ext cx="637794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it-IT" sz="3600" dirty="0" smtClean="0">
                <a:hlinkClick r:id="" action="ppaction://noaction">
                  <a:snd r:embed="rId3" name="applause.wav"/>
                </a:hlinkClick>
              </a:rPr>
              <a:t>UNA NATURA MORTA</a:t>
            </a:r>
            <a:endParaRPr lang="it-IT" sz="3600" dirty="0" smtClean="0"/>
          </a:p>
          <a:p>
            <a:pPr marL="285750" indent="-285750">
              <a:buFontTx/>
              <a:buChar char="-"/>
            </a:pPr>
            <a:r>
              <a:rPr lang="it-IT" sz="3600" dirty="0" smtClean="0">
                <a:hlinkClick r:id="" action="ppaction://noaction">
                  <a:snd r:embed="rId8" name="bomb.wav"/>
                </a:hlinkClick>
              </a:rPr>
              <a:t>UN PAESAGGIO DI CAMPAGNA</a:t>
            </a:r>
            <a:endParaRPr lang="it-IT" sz="3600" dirty="0" smtClean="0"/>
          </a:p>
          <a:p>
            <a:pPr marL="285750" indent="-285750">
              <a:buFontTx/>
              <a:buChar char="-"/>
            </a:pPr>
            <a:r>
              <a:rPr lang="it-IT" sz="3600" dirty="0" smtClean="0">
                <a:hlinkClick r:id="" action="ppaction://noaction">
                  <a:snd r:embed="rId8" name="bomb.wav"/>
                </a:hlinkClick>
              </a:rPr>
              <a:t>UN AUTORITRATTO</a:t>
            </a:r>
            <a:endParaRPr lang="it-IT" sz="3600" dirty="0"/>
          </a:p>
        </p:txBody>
      </p:sp>
    </p:spTree>
    <p:extLst>
      <p:ext uri="{BB962C8B-B14F-4D97-AF65-F5344CB8AC3E}">
        <p14:creationId xmlns:p14="http://schemas.microsoft.com/office/powerpoint/2010/main" val="386665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OPERE</a:t>
            </a:r>
            <a:br>
              <a:rPr lang="it-IT" dirty="0" smtClean="0"/>
            </a:br>
            <a:r>
              <a:rPr lang="it-IT" dirty="0" smtClean="0"/>
              <a:t>2 punti</a:t>
            </a:r>
            <a:endParaRPr lang="it-IT" dirty="0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5569" y="591194"/>
            <a:ext cx="1322507" cy="1302669"/>
          </a:xfrm>
        </p:spPr>
      </p:pic>
      <p:sp>
        <p:nvSpPr>
          <p:cNvPr id="6" name="CasellaDiTesto 5"/>
          <p:cNvSpPr txBox="1"/>
          <p:nvPr/>
        </p:nvSpPr>
        <p:spPr>
          <a:xfrm>
            <a:off x="431627" y="2925519"/>
            <a:ext cx="6966083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dirty="0" smtClean="0">
                <a:solidFill>
                  <a:srgbClr val="FF0000"/>
                </a:solidFill>
              </a:rPr>
              <a:t>OSSERVA L’OPERA: QUALE FRA QUESTE AFFERMAZIONI E’ SBAGLIATA ?</a:t>
            </a:r>
          </a:p>
          <a:p>
            <a:endParaRPr lang="it-IT" sz="2400" dirty="0">
              <a:solidFill>
                <a:srgbClr val="FF0000"/>
              </a:solidFill>
            </a:endParaRPr>
          </a:p>
          <a:p>
            <a:pPr algn="ctr"/>
            <a:r>
              <a:rPr lang="it-IT" sz="3600" dirty="0" smtClean="0"/>
              <a:t>- </a:t>
            </a:r>
            <a:r>
              <a:rPr lang="it-IT" sz="3600" dirty="0" smtClean="0">
                <a:hlinkClick r:id="" action="ppaction://noaction">
                  <a:snd r:embed="rId4" name="bomb.wav"/>
                </a:hlinkClick>
              </a:rPr>
              <a:t>E’ UN POSTER DI PROTESTA</a:t>
            </a:r>
            <a:endParaRPr lang="it-IT" sz="3600" dirty="0" smtClean="0"/>
          </a:p>
          <a:p>
            <a:pPr marL="342900" indent="-342900" algn="ctr">
              <a:buFontTx/>
              <a:buChar char="-"/>
            </a:pPr>
            <a:r>
              <a:rPr lang="it-IT" sz="3600" dirty="0" smtClean="0">
                <a:hlinkClick r:id="" action="ppaction://noaction">
                  <a:snd r:embed="rId5" name="applause.wav"/>
                </a:hlinkClick>
              </a:rPr>
              <a:t>NON E’ MAI STATO ESPOSTO</a:t>
            </a:r>
            <a:endParaRPr lang="it-IT" sz="3600" dirty="0" smtClean="0"/>
          </a:p>
          <a:p>
            <a:pPr marL="342900" indent="-342900" algn="ctr">
              <a:buFontTx/>
              <a:buChar char="-"/>
            </a:pPr>
            <a:r>
              <a:rPr lang="it-IT" sz="3600" dirty="0" smtClean="0">
                <a:hlinkClick r:id="" action="ppaction://noaction">
                  <a:snd r:embed="rId4" name="bomb.wav"/>
                </a:hlinkClick>
              </a:rPr>
              <a:t>RAFFIGURA UN CONTADINO     </a:t>
            </a:r>
            <a:endParaRPr lang="it-IT" sz="3600" dirty="0" smtClean="0"/>
          </a:p>
          <a:p>
            <a:endParaRPr lang="it-IT" sz="2400" dirty="0">
              <a:solidFill>
                <a:srgbClr val="FF0000"/>
              </a:solidFill>
            </a:endParaRPr>
          </a:p>
        </p:txBody>
      </p:sp>
      <p:pic>
        <p:nvPicPr>
          <p:cNvPr id="7" name="Immagine 6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8058" y="-167425"/>
            <a:ext cx="2381532" cy="2381532"/>
          </a:xfrm>
          <a:prstGeom prst="rect">
            <a:avLst/>
          </a:prstGeom>
        </p:spPr>
      </p:pic>
      <p:pic>
        <p:nvPicPr>
          <p:cNvPr id="8" name="Immagine 7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2757" y="2589"/>
            <a:ext cx="1482132" cy="2041505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3668076" y="1657499"/>
            <a:ext cx="23652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SE HAI </a:t>
            </a:r>
            <a:r>
              <a:rPr lang="it-IT" dirty="0" smtClean="0">
                <a:hlinkClick r:id="rId8" action="ppaction://hlinksldjump"/>
              </a:rPr>
              <a:t>RISPOSTO</a:t>
            </a:r>
            <a:r>
              <a:rPr lang="it-IT" dirty="0" smtClean="0"/>
              <a:t> CORRETTAMENTE VAI AL TABELLONE JOLLY     </a:t>
            </a:r>
            <a:endParaRPr lang="it-IT" dirty="0"/>
          </a:p>
        </p:txBody>
      </p:sp>
      <p:sp>
        <p:nvSpPr>
          <p:cNvPr id="10" name="Freccia a destra rientrata 9">
            <a:hlinkClick r:id="" action="ppaction://noaction">
              <a:snd r:embed="rId4" name="bomb.wav"/>
            </a:hlinkClick>
          </p:cNvPr>
          <p:cNvSpPr/>
          <p:nvPr/>
        </p:nvSpPr>
        <p:spPr>
          <a:xfrm>
            <a:off x="5535443" y="495906"/>
            <a:ext cx="4287394" cy="878305"/>
          </a:xfrm>
          <a:prstGeom prst="notched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ALTRIMENTI CLICCA QUI</a:t>
            </a:r>
            <a:endParaRPr lang="it-IT" dirty="0"/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429" y="1930400"/>
            <a:ext cx="4208213" cy="4876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8005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OPERE</a:t>
            </a:r>
            <a:br>
              <a:rPr lang="it-IT" dirty="0" smtClean="0"/>
            </a:br>
            <a:r>
              <a:rPr lang="it-IT" dirty="0"/>
              <a:t>3</a:t>
            </a:r>
            <a:r>
              <a:rPr lang="it-IT" dirty="0" smtClean="0"/>
              <a:t> punti</a:t>
            </a:r>
            <a:endParaRPr lang="it-IT" dirty="0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5569" y="591194"/>
            <a:ext cx="1322507" cy="1302669"/>
          </a:xfrm>
        </p:spPr>
      </p:pic>
      <p:sp>
        <p:nvSpPr>
          <p:cNvPr id="6" name="CasellaDiTesto 5"/>
          <p:cNvSpPr txBox="1"/>
          <p:nvPr/>
        </p:nvSpPr>
        <p:spPr>
          <a:xfrm>
            <a:off x="431627" y="2925519"/>
            <a:ext cx="6587781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rgbClr val="FF0000"/>
                </a:solidFill>
              </a:rPr>
              <a:t>OSSERVA LA SCULTURA: QUALE FRA QUESTE AFFERMAZIONI E’ SBAGLIATA ?</a:t>
            </a:r>
          </a:p>
          <a:p>
            <a:endParaRPr lang="it-IT" sz="2400" dirty="0">
              <a:solidFill>
                <a:srgbClr val="FF0000"/>
              </a:solidFill>
            </a:endParaRPr>
          </a:p>
          <a:p>
            <a:r>
              <a:rPr lang="it-IT" sz="2800" dirty="0" smtClean="0"/>
              <a:t>-  </a:t>
            </a:r>
            <a:r>
              <a:rPr lang="it-IT" sz="2800" dirty="0" smtClean="0">
                <a:hlinkClick r:id="" action="ppaction://noaction">
                  <a:snd r:embed="rId4" name="bomb.wav"/>
                </a:hlinkClick>
              </a:rPr>
              <a:t>E’ DI BRONZO</a:t>
            </a:r>
            <a:endParaRPr lang="it-IT" sz="2800" dirty="0" smtClean="0"/>
          </a:p>
          <a:p>
            <a:pPr marL="342900" indent="-342900">
              <a:buFontTx/>
              <a:buChar char="-"/>
            </a:pPr>
            <a:r>
              <a:rPr lang="it-IT" sz="2800" dirty="0" smtClean="0">
                <a:hlinkClick r:id="" action="ppaction://noaction">
                  <a:snd r:embed="rId4" name="bomb.wav"/>
                </a:hlinkClick>
              </a:rPr>
              <a:t>RAFFIGURA UNA DONNA E UN UCCELLO</a:t>
            </a:r>
            <a:endParaRPr lang="it-IT" sz="2800" dirty="0" smtClean="0"/>
          </a:p>
          <a:p>
            <a:pPr marL="342900" indent="-342900">
              <a:buFontTx/>
              <a:buChar char="-"/>
            </a:pPr>
            <a:r>
              <a:rPr lang="it-IT" sz="2800" dirty="0" smtClean="0">
                <a:hlinkClick r:id="" action="ppaction://noaction">
                  <a:snd r:embed="rId5" name="applause.wav"/>
                </a:hlinkClick>
              </a:rPr>
              <a:t>SI TROVA NELLA CITTA’ DI MALLORCA</a:t>
            </a:r>
            <a:endParaRPr lang="it-IT" sz="2800" dirty="0" smtClean="0"/>
          </a:p>
          <a:p>
            <a:endParaRPr lang="it-IT" sz="2400" dirty="0">
              <a:solidFill>
                <a:srgbClr val="FF0000"/>
              </a:solidFill>
            </a:endParaRPr>
          </a:p>
        </p:txBody>
      </p:sp>
      <p:pic>
        <p:nvPicPr>
          <p:cNvPr id="7" name="Immagine 6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8058" y="-167425"/>
            <a:ext cx="2381532" cy="2381532"/>
          </a:xfrm>
          <a:prstGeom prst="rect">
            <a:avLst/>
          </a:prstGeom>
        </p:spPr>
      </p:pic>
      <p:pic>
        <p:nvPicPr>
          <p:cNvPr id="8" name="Immagine 7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2757" y="2589"/>
            <a:ext cx="1482132" cy="2041505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3668076" y="1657499"/>
            <a:ext cx="23652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SE HAI </a:t>
            </a:r>
            <a:r>
              <a:rPr lang="it-IT" dirty="0" smtClean="0">
                <a:hlinkClick r:id="rId8" action="ppaction://hlinksldjump"/>
              </a:rPr>
              <a:t>RISPOSTO</a:t>
            </a:r>
            <a:r>
              <a:rPr lang="it-IT" dirty="0" smtClean="0"/>
              <a:t> CORRETTAMENTE VAI AL TABELLONE JOLLY     </a:t>
            </a:r>
            <a:endParaRPr lang="it-IT" dirty="0"/>
          </a:p>
        </p:txBody>
      </p:sp>
      <p:sp>
        <p:nvSpPr>
          <p:cNvPr id="10" name="Freccia a destra rientrata 9">
            <a:hlinkClick r:id="" action="ppaction://noaction">
              <a:snd r:embed="rId4" name="bomb.wav"/>
            </a:hlinkClick>
          </p:cNvPr>
          <p:cNvSpPr/>
          <p:nvPr/>
        </p:nvSpPr>
        <p:spPr>
          <a:xfrm>
            <a:off x="5535443" y="495906"/>
            <a:ext cx="4287394" cy="878305"/>
          </a:xfrm>
          <a:prstGeom prst="notched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ALTRIMENTI CLICCA QUI</a:t>
            </a:r>
            <a:endParaRPr lang="it-IT" dirty="0"/>
          </a:p>
        </p:txBody>
      </p:sp>
      <p:pic>
        <p:nvPicPr>
          <p:cNvPr id="11" name="Immagine 1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9408" y="1893863"/>
            <a:ext cx="2864119" cy="4820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9087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4800" dirty="0" smtClean="0"/>
              <a:t>                Istruzioni</a:t>
            </a:r>
            <a:endParaRPr lang="it-IT" sz="48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677334" y="2297849"/>
            <a:ext cx="9720073" cy="3719689"/>
          </a:xfrm>
        </p:spPr>
        <p:txBody>
          <a:bodyPr/>
          <a:lstStyle/>
          <a:p>
            <a:r>
              <a:rPr lang="it-IT" sz="2000" dirty="0" smtClean="0"/>
              <a:t>PUOI GIOCARE CON ALTRI AMICI O A SQUADRE.</a:t>
            </a:r>
          </a:p>
          <a:p>
            <a:endParaRPr lang="it-IT" sz="2000" dirty="0"/>
          </a:p>
          <a:p>
            <a:r>
              <a:rPr lang="it-IT" sz="2000" dirty="0" smtClean="0"/>
              <a:t>SCEGLI UNA CATEGORIA DAL TABELLONE E CERCA DI RISPONDERE ALLA DOMANDA CORRETTAMENTE.</a:t>
            </a:r>
          </a:p>
          <a:p>
            <a:endParaRPr lang="it-IT" sz="2000" dirty="0"/>
          </a:p>
          <a:p>
            <a:r>
              <a:rPr lang="it-IT" sz="2000" dirty="0" smtClean="0"/>
              <a:t>OGNI DOMANDA HA UN PUNTEGGIO DIFFERENTE, A SECONDA DELLA DIFFICOLTA’.</a:t>
            </a:r>
          </a:p>
          <a:p>
            <a:endParaRPr lang="it-IT" dirty="0"/>
          </a:p>
          <a:p>
            <a:endParaRPr lang="it-IT" dirty="0"/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4" y="4748780"/>
            <a:ext cx="1341461" cy="1772856"/>
          </a:xfrm>
          <a:prstGeom prst="rect">
            <a:avLst/>
          </a:prstGeom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5271" y="1389443"/>
            <a:ext cx="1417211" cy="819037"/>
          </a:xfrm>
          <a:prstGeom prst="rect">
            <a:avLst/>
          </a:prstGeom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0344" y="138400"/>
            <a:ext cx="2562985" cy="2562985"/>
          </a:xfrm>
          <a:prstGeom prst="rect">
            <a:avLst/>
          </a:prstGeom>
        </p:spPr>
      </p:pic>
      <p:pic>
        <p:nvPicPr>
          <p:cNvPr id="9" name="Immagin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6358" y="4778408"/>
            <a:ext cx="1500000" cy="1684689"/>
          </a:xfrm>
          <a:prstGeom prst="rect">
            <a:avLst/>
          </a:prstGeom>
        </p:spPr>
      </p:pic>
      <p:pic>
        <p:nvPicPr>
          <p:cNvPr id="10" name="Immagin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320" y="4720029"/>
            <a:ext cx="1791036" cy="1727543"/>
          </a:xfrm>
          <a:prstGeom prst="rect">
            <a:avLst/>
          </a:prstGeom>
        </p:spPr>
      </p:pic>
      <p:pic>
        <p:nvPicPr>
          <p:cNvPr id="11" name="Immagine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7318" y="4703096"/>
            <a:ext cx="1728289" cy="1727543"/>
          </a:xfrm>
          <a:prstGeom prst="rect">
            <a:avLst/>
          </a:prstGeom>
        </p:spPr>
      </p:pic>
      <p:pic>
        <p:nvPicPr>
          <p:cNvPr id="12" name="Immagine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7995" y="4748780"/>
            <a:ext cx="1384085" cy="1743947"/>
          </a:xfrm>
          <a:prstGeom prst="rect">
            <a:avLst/>
          </a:prstGeom>
        </p:spPr>
      </p:pic>
      <p:pic>
        <p:nvPicPr>
          <p:cNvPr id="13" name="Immagine 12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3329" y="5802695"/>
            <a:ext cx="2633533" cy="904875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641" y="0"/>
            <a:ext cx="2370799" cy="2335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5791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OPERE</a:t>
            </a:r>
            <a:br>
              <a:rPr lang="it-IT" dirty="0" smtClean="0"/>
            </a:br>
            <a:r>
              <a:rPr lang="it-IT" dirty="0"/>
              <a:t>4</a:t>
            </a:r>
            <a:r>
              <a:rPr lang="it-IT" dirty="0" smtClean="0"/>
              <a:t> punti</a:t>
            </a:r>
            <a:endParaRPr lang="it-IT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677334" y="1690848"/>
            <a:ext cx="6466416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rgbClr val="FF0000"/>
                </a:solidFill>
              </a:rPr>
              <a:t>MIRO’ HA REALIZZATO UNA SERIE DI DIPINTI DEDICATO ALLE COSTELLAZIONI. QUALE FRA LE SEGUENTI INFORMAZIONI E’ SBAGLIATA??</a:t>
            </a:r>
          </a:p>
          <a:p>
            <a:endParaRPr lang="it-IT" sz="2400" dirty="0" smtClean="0">
              <a:solidFill>
                <a:srgbClr val="FF0000"/>
              </a:solidFill>
              <a:hlinkClick r:id="" action="ppaction://noaction">
                <a:snd r:embed="rId3" name="applause.wav"/>
              </a:hlinkClick>
            </a:endParaRPr>
          </a:p>
          <a:p>
            <a:endParaRPr lang="it-IT" sz="3600" dirty="0" smtClean="0"/>
          </a:p>
          <a:p>
            <a:endParaRPr lang="it-IT" sz="2400" dirty="0">
              <a:solidFill>
                <a:srgbClr val="FF0000"/>
              </a:solidFill>
            </a:endParaRPr>
          </a:p>
        </p:txBody>
      </p:sp>
      <p:pic>
        <p:nvPicPr>
          <p:cNvPr id="7" name="Immagine 6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4002" y="4343400"/>
            <a:ext cx="2871837" cy="2871837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840" y="90583"/>
            <a:ext cx="2410048" cy="2410048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3611880" y="2937343"/>
            <a:ext cx="6823710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it-IT" sz="2800" dirty="0" smtClean="0">
                <a:hlinkClick r:id="" action="ppaction://noaction">
                  <a:snd r:embed="rId3" name="applause.wav"/>
                </a:hlinkClick>
              </a:rPr>
              <a:t>I DIPINTI DELLA SERIE SONO 27</a:t>
            </a:r>
            <a:endParaRPr lang="it-IT" sz="2800" dirty="0" smtClean="0"/>
          </a:p>
          <a:p>
            <a:pPr marL="285750" indent="-285750">
              <a:buFontTx/>
              <a:buChar char="-"/>
            </a:pPr>
            <a:endParaRPr lang="it-IT" sz="2800" dirty="0" smtClean="0"/>
          </a:p>
          <a:p>
            <a:pPr marL="285750" indent="-285750">
              <a:buFontTx/>
              <a:buChar char="-"/>
            </a:pPr>
            <a:r>
              <a:rPr lang="it-IT" sz="2800" dirty="0" smtClean="0">
                <a:hlinkClick r:id="" action="ppaction://noaction">
                  <a:snd r:embed="rId7" name="bomb.wav"/>
                </a:hlinkClick>
              </a:rPr>
              <a:t>IN OGNI DIPINTO E’ RAFFIGURATO ANCHE UN SEGNO ZODIACALE.</a:t>
            </a:r>
            <a:endParaRPr lang="it-IT" sz="2800" dirty="0" smtClean="0"/>
          </a:p>
          <a:p>
            <a:pPr marL="285750" indent="-285750">
              <a:buFontTx/>
              <a:buChar char="-"/>
            </a:pPr>
            <a:endParaRPr lang="it-IT" sz="2800" dirty="0" smtClean="0"/>
          </a:p>
          <a:p>
            <a:pPr marL="285750" indent="-285750">
              <a:buFontTx/>
              <a:buChar char="-"/>
            </a:pPr>
            <a:r>
              <a:rPr lang="it-IT" sz="2800" dirty="0" smtClean="0">
                <a:hlinkClick r:id="" action="ppaction://noaction">
                  <a:snd r:embed="rId7" name="bomb.wav"/>
                </a:hlinkClick>
              </a:rPr>
              <a:t>SONO REALIZZATI CON FORME </a:t>
            </a:r>
            <a:br>
              <a:rPr lang="it-IT" sz="2800" dirty="0" smtClean="0">
                <a:hlinkClick r:id="" action="ppaction://noaction">
                  <a:snd r:embed="rId7" name="bomb.wav"/>
                </a:hlinkClick>
              </a:rPr>
            </a:br>
            <a:r>
              <a:rPr lang="it-IT" sz="2800" dirty="0" smtClean="0">
                <a:hlinkClick r:id="" action="ppaction://noaction">
                  <a:snd r:embed="rId7" name="bomb.wav"/>
                </a:hlinkClick>
              </a:rPr>
              <a:t>ASTRATTE IN APPARENZA SENZA</a:t>
            </a:r>
            <a:br>
              <a:rPr lang="it-IT" sz="2800" dirty="0" smtClean="0">
                <a:hlinkClick r:id="" action="ppaction://noaction">
                  <a:snd r:embed="rId7" name="bomb.wav"/>
                </a:hlinkClick>
              </a:rPr>
            </a:br>
            <a:r>
              <a:rPr lang="it-IT" sz="2800" dirty="0" smtClean="0">
                <a:hlinkClick r:id="" action="ppaction://noaction">
                  <a:snd r:embed="rId7" name="bomb.wav"/>
                </a:hlinkClick>
              </a:rPr>
              <a:t>SIGNIFICATO.</a:t>
            </a:r>
            <a:endParaRPr lang="it-IT" sz="2800" dirty="0" smtClean="0"/>
          </a:p>
          <a:p>
            <a:pPr marL="285750" indent="-285750">
              <a:buFontTx/>
              <a:buChar char="-"/>
            </a:pPr>
            <a:endParaRPr lang="it-IT" sz="3600" dirty="0"/>
          </a:p>
          <a:p>
            <a:pPr marL="285750" indent="-285750">
              <a:buFontTx/>
              <a:buChar char="-"/>
            </a:pPr>
            <a:endParaRPr lang="it-IT" sz="3600" dirty="0" smtClean="0"/>
          </a:p>
          <a:p>
            <a:pPr marL="285750" indent="-285750">
              <a:buFontTx/>
              <a:buChar char="-"/>
            </a:pPr>
            <a:endParaRPr lang="it-IT" sz="3600" dirty="0"/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537" y="2937343"/>
            <a:ext cx="2832213" cy="37022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07726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OPERE</a:t>
            </a:r>
            <a:br>
              <a:rPr lang="it-IT" dirty="0" smtClean="0"/>
            </a:br>
            <a:r>
              <a:rPr lang="it-IT" dirty="0" smtClean="0"/>
              <a:t>5 punti</a:t>
            </a:r>
            <a:endParaRPr lang="it-IT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940224" y="2589074"/>
            <a:ext cx="888957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rgbClr val="FF0000"/>
                </a:solidFill>
              </a:rPr>
              <a:t>QUALE FRA QUESTE OPERE, SECONDO TE, NON E’ DI MIRO’ ?</a:t>
            </a:r>
          </a:p>
          <a:p>
            <a:endParaRPr lang="it-IT" sz="2400" dirty="0" smtClean="0">
              <a:solidFill>
                <a:srgbClr val="FF0000"/>
              </a:solidFill>
              <a:hlinkClick r:id="" action="ppaction://noaction">
                <a:snd r:embed="rId3" name="applause.wav"/>
              </a:hlinkClick>
            </a:endParaRPr>
          </a:p>
          <a:p>
            <a:endParaRPr lang="it-IT" sz="3600" dirty="0" smtClean="0"/>
          </a:p>
          <a:p>
            <a:endParaRPr lang="it-IT" sz="2400" dirty="0">
              <a:solidFill>
                <a:srgbClr val="FF0000"/>
              </a:solidFill>
            </a:endParaRPr>
          </a:p>
        </p:txBody>
      </p:sp>
      <p:pic>
        <p:nvPicPr>
          <p:cNvPr id="7" name="Immagine 6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8420" y="-33431"/>
            <a:ext cx="2871837" cy="2871837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2165" y="72798"/>
            <a:ext cx="2410048" cy="2410048"/>
          </a:xfrm>
          <a:prstGeom prst="rect">
            <a:avLst/>
          </a:prstGeom>
        </p:spPr>
      </p:pic>
      <p:pic>
        <p:nvPicPr>
          <p:cNvPr id="8" name="Immagine 7">
            <a:hlinkClick r:id="" action="ppaction://noaction">
              <a:snd r:embed="rId7" name="bomb.wav"/>
            </a:hlinkClick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4830" y="3239028"/>
            <a:ext cx="3414607" cy="32646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Immagine 9">
            <a:hlinkClick r:id="" action="ppaction://noaction">
              <a:snd r:embed="rId3" name="applause.wav"/>
            </a:hlinkClick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7947185" y="3204487"/>
            <a:ext cx="3499748" cy="32991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475" y="3239028"/>
            <a:ext cx="3414607" cy="326464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2245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OSSERVA</a:t>
            </a:r>
            <a:br>
              <a:rPr lang="it-IT" dirty="0" smtClean="0"/>
            </a:br>
            <a:r>
              <a:rPr lang="it-IT" dirty="0"/>
              <a:t>1</a:t>
            </a:r>
            <a:r>
              <a:rPr lang="it-IT" dirty="0" smtClean="0"/>
              <a:t> punto</a:t>
            </a:r>
            <a:endParaRPr lang="it-IT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2934798" y="609600"/>
            <a:ext cx="6466416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rgbClr val="FF0000"/>
                </a:solidFill>
              </a:rPr>
              <a:t>OSSERVA IL SEGUENTE DIPINTO PER TRENTA SECONDI.</a:t>
            </a:r>
            <a:br>
              <a:rPr lang="it-IT" sz="2400" dirty="0" smtClean="0">
                <a:solidFill>
                  <a:srgbClr val="FF0000"/>
                </a:solidFill>
              </a:rPr>
            </a:br>
            <a:r>
              <a:rPr lang="it-IT" sz="2400" dirty="0" smtClean="0">
                <a:solidFill>
                  <a:srgbClr val="FF0000"/>
                </a:solidFill>
              </a:rPr>
              <a:t>RISPONDI POI ALLA DOMANDA.</a:t>
            </a:r>
          </a:p>
          <a:p>
            <a:endParaRPr lang="it-IT" sz="2400" dirty="0" smtClean="0">
              <a:solidFill>
                <a:srgbClr val="FF0000"/>
              </a:solidFill>
              <a:hlinkClick r:id="" action="ppaction://noaction">
                <a:snd r:embed="rId3" name="applause.wav"/>
              </a:hlinkClick>
            </a:endParaRPr>
          </a:p>
          <a:p>
            <a:endParaRPr lang="it-IT" sz="3600" dirty="0" smtClean="0"/>
          </a:p>
          <a:p>
            <a:endParaRPr lang="it-IT" sz="2400" dirty="0">
              <a:solidFill>
                <a:srgbClr val="FF0000"/>
              </a:solidFill>
            </a:endParaRPr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114" y="1728954"/>
            <a:ext cx="8362494" cy="4889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117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33000">
        <p:cut/>
      </p:transition>
    </mc:Choice>
    <mc:Fallback xmlns="">
      <p:transition advClick="0" advTm="3300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OSSERVA</a:t>
            </a:r>
            <a:br>
              <a:rPr lang="it-IT" dirty="0" smtClean="0"/>
            </a:br>
            <a:r>
              <a:rPr lang="it-IT" dirty="0"/>
              <a:t>1</a:t>
            </a:r>
            <a:r>
              <a:rPr lang="it-IT" dirty="0" smtClean="0"/>
              <a:t> punto</a:t>
            </a:r>
            <a:endParaRPr lang="it-IT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3586308" y="2002979"/>
            <a:ext cx="646641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rgbClr val="FF0000"/>
                </a:solidFill>
              </a:rPr>
              <a:t>Cosa c’era al centro del dipinto ?</a:t>
            </a:r>
          </a:p>
          <a:p>
            <a:endParaRPr lang="it-IT" sz="2400" dirty="0" smtClean="0">
              <a:solidFill>
                <a:srgbClr val="FF0000"/>
              </a:solidFill>
              <a:hlinkClick r:id="" action="ppaction://noaction">
                <a:snd r:embed="rId3" name="applause.wav"/>
              </a:hlinkClick>
            </a:endParaRPr>
          </a:p>
          <a:p>
            <a:endParaRPr lang="it-IT" sz="3600" dirty="0" smtClean="0"/>
          </a:p>
          <a:p>
            <a:endParaRPr lang="it-IT" sz="2400" dirty="0">
              <a:solidFill>
                <a:srgbClr val="FF0000"/>
              </a:solidFill>
            </a:endParaRPr>
          </a:p>
        </p:txBody>
      </p:sp>
      <p:pic>
        <p:nvPicPr>
          <p:cNvPr id="7" name="Immagine 6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4002" y="4343400"/>
            <a:ext cx="2871837" cy="2871837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3586308" y="3009992"/>
            <a:ext cx="682371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it-IT" sz="3600" dirty="0" smtClean="0">
                <a:hlinkClick r:id="" action="ppaction://noaction">
                  <a:snd r:embed="rId3" name="applause.wav"/>
                </a:hlinkClick>
              </a:rPr>
              <a:t>UN ALBERO</a:t>
            </a:r>
            <a:endParaRPr lang="it-IT" sz="3600" dirty="0" smtClean="0"/>
          </a:p>
          <a:p>
            <a:pPr marL="285750" indent="-285750">
              <a:buFontTx/>
              <a:buChar char="-"/>
            </a:pPr>
            <a:endParaRPr lang="it-IT" sz="3600" dirty="0" smtClean="0"/>
          </a:p>
          <a:p>
            <a:pPr marL="285750" indent="-285750">
              <a:buFontTx/>
              <a:buChar char="-"/>
            </a:pPr>
            <a:r>
              <a:rPr lang="it-IT" sz="3600" dirty="0" smtClean="0">
                <a:hlinkClick r:id="" action="ppaction://noaction">
                  <a:snd r:embed="rId6" name="bomb.wav"/>
                </a:hlinkClick>
              </a:rPr>
              <a:t>UNA CASA</a:t>
            </a:r>
            <a:endParaRPr lang="it-IT" sz="3600" dirty="0" smtClean="0"/>
          </a:p>
          <a:p>
            <a:pPr marL="285750" indent="-285750">
              <a:buFontTx/>
              <a:buChar char="-"/>
            </a:pPr>
            <a:endParaRPr lang="it-IT" sz="3600" dirty="0" smtClean="0"/>
          </a:p>
          <a:p>
            <a:pPr marL="285750" indent="-285750">
              <a:buFontTx/>
              <a:buChar char="-"/>
            </a:pPr>
            <a:r>
              <a:rPr lang="it-IT" sz="3600" dirty="0" smtClean="0">
                <a:hlinkClick r:id="" action="ppaction://noaction">
                  <a:snd r:embed="rId6" name="bomb.wav"/>
                </a:hlinkClick>
              </a:rPr>
              <a:t>UN UOMO</a:t>
            </a:r>
            <a:endParaRPr lang="it-IT" sz="3600" dirty="0" smtClean="0"/>
          </a:p>
          <a:p>
            <a:pPr marL="285750" indent="-285750">
              <a:buFontTx/>
              <a:buChar char="-"/>
            </a:pPr>
            <a:endParaRPr lang="it-IT" sz="3600" dirty="0"/>
          </a:p>
          <a:p>
            <a:pPr marL="285750" indent="-285750">
              <a:buFontTx/>
              <a:buChar char="-"/>
            </a:pPr>
            <a:endParaRPr lang="it-IT" sz="3600" dirty="0" smtClean="0"/>
          </a:p>
          <a:p>
            <a:pPr marL="285750" indent="-285750">
              <a:buFontTx/>
              <a:buChar char="-"/>
            </a:pPr>
            <a:endParaRPr lang="it-IT" sz="3600" dirty="0"/>
          </a:p>
        </p:txBody>
      </p:sp>
    </p:spTree>
    <p:extLst>
      <p:ext uri="{BB962C8B-B14F-4D97-AF65-F5344CB8AC3E}">
        <p14:creationId xmlns:p14="http://schemas.microsoft.com/office/powerpoint/2010/main" val="632905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OSSERVA</a:t>
            </a:r>
            <a:br>
              <a:rPr lang="it-IT" dirty="0" smtClean="0"/>
            </a:br>
            <a:r>
              <a:rPr lang="it-IT" dirty="0"/>
              <a:t>2</a:t>
            </a:r>
            <a:r>
              <a:rPr lang="it-IT" dirty="0" smtClean="0"/>
              <a:t> punti</a:t>
            </a:r>
            <a:endParaRPr lang="it-IT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2934798" y="609600"/>
            <a:ext cx="6466416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rgbClr val="FF0000"/>
                </a:solidFill>
              </a:rPr>
              <a:t>OSSERVA LA SEGUENTE IMMAGINE PER TRENTA SECONDI.</a:t>
            </a:r>
            <a:br>
              <a:rPr lang="it-IT" sz="2400" dirty="0" smtClean="0">
                <a:solidFill>
                  <a:srgbClr val="FF0000"/>
                </a:solidFill>
              </a:rPr>
            </a:br>
            <a:r>
              <a:rPr lang="it-IT" sz="2400" dirty="0" smtClean="0">
                <a:solidFill>
                  <a:srgbClr val="FF0000"/>
                </a:solidFill>
              </a:rPr>
              <a:t>RISPONDI POI ALLA DOMANDA.</a:t>
            </a:r>
          </a:p>
          <a:p>
            <a:endParaRPr lang="it-IT" sz="2400" dirty="0" smtClean="0">
              <a:solidFill>
                <a:srgbClr val="FF0000"/>
              </a:solidFill>
              <a:hlinkClick r:id="" action="ppaction://noaction">
                <a:snd r:embed="rId3" name="applause.wav"/>
              </a:hlinkClick>
            </a:endParaRPr>
          </a:p>
          <a:p>
            <a:endParaRPr lang="it-IT" sz="3600" dirty="0" smtClean="0"/>
          </a:p>
          <a:p>
            <a:endParaRPr lang="it-IT" sz="2400" dirty="0">
              <a:solidFill>
                <a:srgbClr val="FF0000"/>
              </a:solidFill>
            </a:endParaRP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3632" y="1856095"/>
            <a:ext cx="7801337" cy="474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419548"/>
      </p:ext>
    </p:extLst>
  </p:cSld>
  <p:clrMapOvr>
    <a:masterClrMapping/>
  </p:clrMapOvr>
  <p:transition spd="slow" advClick="0" advTm="30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OSSERVA</a:t>
            </a:r>
            <a:br>
              <a:rPr lang="it-IT" dirty="0" smtClean="0"/>
            </a:br>
            <a:r>
              <a:rPr lang="it-IT" dirty="0"/>
              <a:t>2</a:t>
            </a:r>
            <a:r>
              <a:rPr lang="it-IT" dirty="0" smtClean="0"/>
              <a:t> punti</a:t>
            </a:r>
            <a:endParaRPr lang="it-IT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1426656" y="1930400"/>
            <a:ext cx="7429445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rgbClr val="FF0000"/>
                </a:solidFill>
              </a:rPr>
              <a:t>Nel dipinto c’erano due numeri. Qual è la loro somma ?</a:t>
            </a:r>
          </a:p>
          <a:p>
            <a:endParaRPr lang="it-IT" sz="2400" dirty="0" smtClean="0">
              <a:solidFill>
                <a:srgbClr val="FF0000"/>
              </a:solidFill>
              <a:hlinkClick r:id="" action="ppaction://noaction">
                <a:snd r:embed="rId3" name="applause.wav"/>
              </a:hlinkClick>
            </a:endParaRPr>
          </a:p>
          <a:p>
            <a:endParaRPr lang="it-IT" sz="3600" dirty="0" smtClean="0"/>
          </a:p>
          <a:p>
            <a:endParaRPr lang="it-IT" sz="2400" dirty="0">
              <a:solidFill>
                <a:srgbClr val="FF0000"/>
              </a:solidFill>
            </a:endParaRPr>
          </a:p>
        </p:txBody>
      </p:sp>
      <p:pic>
        <p:nvPicPr>
          <p:cNvPr id="7" name="Immagine 6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4002" y="4343400"/>
            <a:ext cx="2871837" cy="2871837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3972073" y="3112700"/>
            <a:ext cx="682371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it-IT" sz="3600" dirty="0" smtClean="0">
                <a:hlinkClick r:id="" action="ppaction://noaction">
                  <a:snd r:embed="rId6" name="bomb.wav"/>
                </a:hlinkClick>
              </a:rPr>
              <a:t>30</a:t>
            </a:r>
            <a:endParaRPr lang="it-IT" sz="3600" dirty="0" smtClean="0"/>
          </a:p>
          <a:p>
            <a:pPr marL="285750" indent="-285750">
              <a:buFontTx/>
              <a:buChar char="-"/>
            </a:pPr>
            <a:endParaRPr lang="it-IT" sz="3600" dirty="0" smtClean="0"/>
          </a:p>
          <a:p>
            <a:pPr marL="285750" indent="-285750">
              <a:buFontTx/>
              <a:buChar char="-"/>
            </a:pPr>
            <a:r>
              <a:rPr lang="it-IT" sz="3600" dirty="0">
                <a:hlinkClick r:id="" action="ppaction://noaction">
                  <a:snd r:embed="rId6" name="bomb.wav"/>
                </a:hlinkClick>
              </a:rPr>
              <a:t>4</a:t>
            </a:r>
            <a:r>
              <a:rPr lang="it-IT" sz="3600" dirty="0" smtClean="0">
                <a:hlinkClick r:id="" action="ppaction://noaction">
                  <a:snd r:embed="rId6" name="bomb.wav"/>
                </a:hlinkClick>
              </a:rPr>
              <a:t>5</a:t>
            </a:r>
            <a:endParaRPr lang="it-IT" sz="3600" dirty="0" smtClean="0"/>
          </a:p>
          <a:p>
            <a:pPr marL="285750" indent="-285750">
              <a:buFontTx/>
              <a:buChar char="-"/>
            </a:pPr>
            <a:endParaRPr lang="it-IT" sz="3600" dirty="0" smtClean="0"/>
          </a:p>
          <a:p>
            <a:pPr marL="285750" indent="-285750">
              <a:buFontTx/>
              <a:buChar char="-"/>
            </a:pPr>
            <a:r>
              <a:rPr lang="it-IT" sz="3600" dirty="0">
                <a:hlinkClick r:id="" action="ppaction://noaction">
                  <a:snd r:embed="rId3" name="applause.wav"/>
                </a:hlinkClick>
              </a:rPr>
              <a:t>5</a:t>
            </a:r>
            <a:r>
              <a:rPr lang="it-IT" sz="3600" dirty="0" smtClean="0">
                <a:hlinkClick r:id="" action="ppaction://noaction">
                  <a:snd r:embed="rId3" name="applause.wav"/>
                </a:hlinkClick>
              </a:rPr>
              <a:t>5</a:t>
            </a:r>
            <a:endParaRPr lang="it-IT" sz="3600" dirty="0" smtClean="0"/>
          </a:p>
          <a:p>
            <a:pPr marL="285750" indent="-285750">
              <a:buFontTx/>
              <a:buChar char="-"/>
            </a:pPr>
            <a:endParaRPr lang="it-IT" sz="3600" dirty="0"/>
          </a:p>
          <a:p>
            <a:pPr marL="285750" indent="-285750">
              <a:buFontTx/>
              <a:buChar char="-"/>
            </a:pPr>
            <a:endParaRPr lang="it-IT" sz="3600" dirty="0" smtClean="0"/>
          </a:p>
          <a:p>
            <a:pPr marL="285750" indent="-285750">
              <a:buFontTx/>
              <a:buChar char="-"/>
            </a:pPr>
            <a:endParaRPr lang="it-IT" sz="3600" dirty="0"/>
          </a:p>
        </p:txBody>
      </p:sp>
    </p:spTree>
    <p:extLst>
      <p:ext uri="{BB962C8B-B14F-4D97-AF65-F5344CB8AC3E}">
        <p14:creationId xmlns:p14="http://schemas.microsoft.com/office/powerpoint/2010/main" val="1636796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OSSERVA</a:t>
            </a:r>
            <a:br>
              <a:rPr lang="it-IT" dirty="0" smtClean="0"/>
            </a:br>
            <a:r>
              <a:rPr lang="it-IT" dirty="0"/>
              <a:t>3</a:t>
            </a:r>
            <a:r>
              <a:rPr lang="it-IT" dirty="0" smtClean="0"/>
              <a:t> punti</a:t>
            </a:r>
            <a:endParaRPr lang="it-IT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2934798" y="609600"/>
            <a:ext cx="6466416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rgbClr val="FF0000"/>
                </a:solidFill>
              </a:rPr>
              <a:t>OSSERVA LA SEGUENTE OPERA PER TRENTA SECONDI.</a:t>
            </a:r>
            <a:br>
              <a:rPr lang="it-IT" sz="2400" dirty="0" smtClean="0">
                <a:solidFill>
                  <a:srgbClr val="FF0000"/>
                </a:solidFill>
              </a:rPr>
            </a:br>
            <a:r>
              <a:rPr lang="it-IT" sz="2400" dirty="0" smtClean="0">
                <a:solidFill>
                  <a:srgbClr val="FF0000"/>
                </a:solidFill>
              </a:rPr>
              <a:t>RISPONDI POI ALLA DOMANDA.</a:t>
            </a:r>
          </a:p>
          <a:p>
            <a:endParaRPr lang="it-IT" sz="2400" dirty="0" smtClean="0">
              <a:solidFill>
                <a:srgbClr val="FF0000"/>
              </a:solidFill>
              <a:hlinkClick r:id="" action="ppaction://noaction">
                <a:snd r:embed="rId3" name="applause.wav"/>
              </a:hlinkClick>
            </a:endParaRPr>
          </a:p>
          <a:p>
            <a:endParaRPr lang="it-IT" sz="3600" dirty="0" smtClean="0"/>
          </a:p>
          <a:p>
            <a:endParaRPr lang="it-IT" sz="2400" dirty="0">
              <a:solidFill>
                <a:srgbClr val="FF0000"/>
              </a:solidFill>
            </a:endParaRP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7790" y="284575"/>
            <a:ext cx="1670888" cy="1645825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4" y="91467"/>
            <a:ext cx="10981344" cy="6686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63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33000">
        <p:cut/>
      </p:transition>
    </mc:Choice>
    <mc:Fallback xmlns="">
      <p:transition advClick="0" advTm="3300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OSSERVA</a:t>
            </a:r>
            <a:br>
              <a:rPr lang="it-IT" dirty="0" smtClean="0"/>
            </a:br>
            <a:r>
              <a:rPr lang="it-IT" dirty="0"/>
              <a:t>3</a:t>
            </a:r>
            <a:r>
              <a:rPr lang="it-IT" dirty="0" smtClean="0"/>
              <a:t> punti</a:t>
            </a:r>
            <a:endParaRPr lang="it-IT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2623279" y="2002979"/>
            <a:ext cx="742944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rgbClr val="FF0000"/>
                </a:solidFill>
              </a:rPr>
              <a:t>Nel dipinto quale colore non è stato usato ?</a:t>
            </a:r>
          </a:p>
          <a:p>
            <a:endParaRPr lang="it-IT" sz="2400" dirty="0" smtClean="0">
              <a:solidFill>
                <a:srgbClr val="FF0000"/>
              </a:solidFill>
              <a:hlinkClick r:id="" action="ppaction://noaction">
                <a:snd r:embed="rId3" name="applause.wav"/>
              </a:hlinkClick>
            </a:endParaRPr>
          </a:p>
          <a:p>
            <a:endParaRPr lang="it-IT" sz="3600" dirty="0" smtClean="0"/>
          </a:p>
          <a:p>
            <a:endParaRPr lang="it-IT" sz="2400" dirty="0">
              <a:solidFill>
                <a:srgbClr val="FF0000"/>
              </a:solidFill>
            </a:endParaRPr>
          </a:p>
        </p:txBody>
      </p:sp>
      <p:pic>
        <p:nvPicPr>
          <p:cNvPr id="7" name="Immagine 6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7715" y="91617"/>
            <a:ext cx="2871837" cy="2871837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3594774" y="2546399"/>
            <a:ext cx="6823710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it-IT" sz="3600" dirty="0" smtClean="0">
                <a:hlinkClick r:id="" action="ppaction://noaction">
                  <a:snd r:embed="rId6" name="bomb.wav"/>
                </a:hlinkClick>
              </a:rPr>
              <a:t>AZZURRO</a:t>
            </a:r>
            <a:endParaRPr lang="it-IT" sz="3600" dirty="0" smtClean="0"/>
          </a:p>
          <a:p>
            <a:pPr marL="285750" indent="-285750">
              <a:buFontTx/>
              <a:buChar char="-"/>
            </a:pPr>
            <a:endParaRPr lang="it-IT" sz="3600" dirty="0" smtClean="0"/>
          </a:p>
          <a:p>
            <a:pPr marL="285750" indent="-285750">
              <a:buFontTx/>
              <a:buChar char="-"/>
            </a:pPr>
            <a:r>
              <a:rPr lang="it-IT" sz="3600" dirty="0" smtClean="0">
                <a:hlinkClick r:id="" action="ppaction://noaction">
                  <a:snd r:embed="rId6" name="bomb.wav"/>
                </a:hlinkClick>
              </a:rPr>
              <a:t>GIALLO</a:t>
            </a:r>
            <a:endParaRPr lang="it-IT" sz="3600" dirty="0" smtClean="0"/>
          </a:p>
          <a:p>
            <a:pPr marL="285750" indent="-285750">
              <a:buFontTx/>
              <a:buChar char="-"/>
            </a:pPr>
            <a:endParaRPr lang="it-IT" sz="3600" dirty="0" smtClean="0"/>
          </a:p>
          <a:p>
            <a:pPr marL="285750" indent="-285750">
              <a:buFontTx/>
              <a:buChar char="-"/>
            </a:pPr>
            <a:r>
              <a:rPr lang="it-IT" sz="3600" dirty="0" smtClean="0">
                <a:hlinkClick r:id="" action="ppaction://noaction">
                  <a:snd r:embed="rId3" name="applause.wav"/>
                </a:hlinkClick>
              </a:rPr>
              <a:t>VIOLA</a:t>
            </a:r>
            <a:endParaRPr lang="it-IT" sz="3600" dirty="0"/>
          </a:p>
          <a:p>
            <a:pPr marL="285750" indent="-285750">
              <a:buFontTx/>
              <a:buChar char="-"/>
            </a:pPr>
            <a:endParaRPr lang="it-IT" sz="3600" dirty="0" smtClean="0"/>
          </a:p>
          <a:p>
            <a:pPr marL="285750" indent="-285750">
              <a:buFontTx/>
              <a:buChar char="-"/>
            </a:pPr>
            <a:r>
              <a:rPr lang="it-IT" sz="3600" dirty="0" smtClean="0">
                <a:hlinkClick r:id="" action="ppaction://noaction">
                  <a:snd r:embed="rId6" name="bomb.wav"/>
                </a:hlinkClick>
              </a:rPr>
              <a:t>MARRONE</a:t>
            </a:r>
            <a:endParaRPr lang="it-IT" sz="3600" dirty="0" smtClean="0"/>
          </a:p>
          <a:p>
            <a:pPr marL="285750" indent="-285750">
              <a:buFontTx/>
              <a:buChar char="-"/>
            </a:pPr>
            <a:endParaRPr lang="it-IT" sz="3600" dirty="0"/>
          </a:p>
          <a:p>
            <a:pPr marL="285750" indent="-285750">
              <a:buFontTx/>
              <a:buChar char="-"/>
            </a:pPr>
            <a:endParaRPr lang="it-IT" sz="3600" dirty="0" smtClean="0"/>
          </a:p>
          <a:p>
            <a:pPr marL="285750" indent="-285750">
              <a:buFontTx/>
              <a:buChar char="-"/>
            </a:pPr>
            <a:endParaRPr lang="it-IT" sz="3600" dirty="0"/>
          </a:p>
          <a:p>
            <a:pPr marL="285750" indent="-285750">
              <a:buFontTx/>
              <a:buChar char="-"/>
            </a:pPr>
            <a:endParaRPr lang="it-IT" sz="3600" dirty="0" smtClean="0"/>
          </a:p>
          <a:p>
            <a:pPr marL="285750" indent="-285750">
              <a:buFontTx/>
              <a:buChar char="-"/>
            </a:pPr>
            <a:endParaRPr lang="it-IT" sz="3600" dirty="0"/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815" y="5093641"/>
            <a:ext cx="1670888" cy="1645825"/>
          </a:xfrm>
          <a:prstGeom prst="rect">
            <a:avLst/>
          </a:prstGeom>
        </p:spPr>
      </p:pic>
      <p:sp>
        <p:nvSpPr>
          <p:cNvPr id="10" name="Freccia a destra rientrata 9">
            <a:hlinkClick r:id="" action="ppaction://noaction">
              <a:snd r:embed="rId6" name="bomb.wav"/>
            </a:hlinkClick>
          </p:cNvPr>
          <p:cNvSpPr/>
          <p:nvPr/>
        </p:nvSpPr>
        <p:spPr>
          <a:xfrm>
            <a:off x="6422526" y="1088384"/>
            <a:ext cx="3443963" cy="878305"/>
          </a:xfrm>
          <a:prstGeom prst="notched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ALTRIMENTI CLICCA QUI</a:t>
            </a:r>
            <a:endParaRPr lang="it-IT" dirty="0"/>
          </a:p>
        </p:txBody>
      </p:sp>
      <p:sp>
        <p:nvSpPr>
          <p:cNvPr id="11" name="CasellaDiTesto 10"/>
          <p:cNvSpPr txBox="1"/>
          <p:nvPr/>
        </p:nvSpPr>
        <p:spPr>
          <a:xfrm>
            <a:off x="3329409" y="1007070"/>
            <a:ext cx="23652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SE HAI </a:t>
            </a:r>
            <a:r>
              <a:rPr lang="it-IT" dirty="0" smtClean="0">
                <a:hlinkClick r:id="rId8" action="ppaction://hlinksldjump"/>
              </a:rPr>
              <a:t>RISPOSTO</a:t>
            </a:r>
            <a:r>
              <a:rPr lang="it-IT" dirty="0" smtClean="0"/>
              <a:t> CORRETTAMENTE VAI AL TABELLONE JOLLY     </a:t>
            </a:r>
            <a:endParaRPr lang="it-IT" dirty="0"/>
          </a:p>
        </p:txBody>
      </p:sp>
      <p:pic>
        <p:nvPicPr>
          <p:cNvPr id="12" name="Immagine 11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5093" y="249247"/>
            <a:ext cx="1482132" cy="2041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5744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OSSERVA</a:t>
            </a:r>
            <a:br>
              <a:rPr lang="it-IT" dirty="0" smtClean="0"/>
            </a:br>
            <a:r>
              <a:rPr lang="it-IT" dirty="0"/>
              <a:t>5</a:t>
            </a:r>
            <a:r>
              <a:rPr lang="it-IT" dirty="0" smtClean="0"/>
              <a:t> punti</a:t>
            </a:r>
            <a:endParaRPr lang="it-IT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2934798" y="609600"/>
            <a:ext cx="6466416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rgbClr val="FF0000"/>
                </a:solidFill>
              </a:rPr>
              <a:t>OSSERVA LA SEGUENTE OPERA PER TRENTA SECONDI.</a:t>
            </a:r>
            <a:br>
              <a:rPr lang="it-IT" sz="2400" dirty="0" smtClean="0">
                <a:solidFill>
                  <a:srgbClr val="FF0000"/>
                </a:solidFill>
              </a:rPr>
            </a:br>
            <a:r>
              <a:rPr lang="it-IT" sz="2400" dirty="0" smtClean="0">
                <a:solidFill>
                  <a:srgbClr val="FF0000"/>
                </a:solidFill>
              </a:rPr>
              <a:t>RISPONDI POI ALLA DOMANDA.</a:t>
            </a:r>
          </a:p>
          <a:p>
            <a:endParaRPr lang="it-IT" sz="2400" dirty="0" smtClean="0">
              <a:solidFill>
                <a:srgbClr val="FF0000"/>
              </a:solidFill>
              <a:hlinkClick r:id="" action="ppaction://noaction">
                <a:snd r:embed="rId3" name="applause.wav"/>
              </a:hlinkClick>
            </a:endParaRPr>
          </a:p>
          <a:p>
            <a:endParaRPr lang="it-IT" sz="3600" dirty="0" smtClean="0"/>
          </a:p>
          <a:p>
            <a:endParaRPr lang="it-IT" sz="2400" dirty="0">
              <a:solidFill>
                <a:srgbClr val="FF0000"/>
              </a:solidFill>
            </a:endParaRP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7790" y="284575"/>
            <a:ext cx="1670888" cy="1645825"/>
          </a:xfrm>
          <a:prstGeom prst="rect">
            <a:avLst/>
          </a:prstGeom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122" y="265593"/>
            <a:ext cx="8499285" cy="6438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5518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33000">
        <p:cut/>
      </p:transition>
    </mc:Choice>
    <mc:Fallback xmlns="">
      <p:transition advClick="0" advTm="3300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OSSERVA</a:t>
            </a:r>
            <a:br>
              <a:rPr lang="it-IT" dirty="0" smtClean="0"/>
            </a:br>
            <a:r>
              <a:rPr lang="it-IT" dirty="0"/>
              <a:t>5</a:t>
            </a:r>
            <a:r>
              <a:rPr lang="it-IT" dirty="0" smtClean="0"/>
              <a:t> punti</a:t>
            </a:r>
            <a:endParaRPr lang="it-IT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1644340" y="2050940"/>
            <a:ext cx="74294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rgbClr val="FF0000"/>
                </a:solidFill>
              </a:rPr>
              <a:t>IL DIPINTO E’ STATO ORA DIVISO IN PEZZI: QUALE DI QUESTI NON APPARTIENE AL QUADRO?</a:t>
            </a:r>
            <a:endParaRPr lang="it-IT" sz="3600" dirty="0" smtClean="0"/>
          </a:p>
          <a:p>
            <a:endParaRPr lang="it-IT" sz="2400" dirty="0">
              <a:solidFill>
                <a:srgbClr val="FF0000"/>
              </a:solidFill>
            </a:endParaRPr>
          </a:p>
        </p:txBody>
      </p:sp>
      <p:pic>
        <p:nvPicPr>
          <p:cNvPr id="7" name="Immagine 6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7715" y="91617"/>
            <a:ext cx="2871837" cy="2871837"/>
          </a:xfrm>
          <a:prstGeom prst="rect">
            <a:avLst/>
          </a:prstGeom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1493" y="5326380"/>
            <a:ext cx="1450507" cy="1428750"/>
          </a:xfrm>
          <a:prstGeom prst="rect">
            <a:avLst/>
          </a:prstGeom>
        </p:spPr>
      </p:pic>
      <p:sp>
        <p:nvSpPr>
          <p:cNvPr id="10" name="Freccia a destra rientrata 9">
            <a:hlinkClick r:id="" action="ppaction://noaction">
              <a:snd r:embed="rId6" name="bomb.wav"/>
            </a:hlinkClick>
          </p:cNvPr>
          <p:cNvSpPr/>
          <p:nvPr/>
        </p:nvSpPr>
        <p:spPr>
          <a:xfrm>
            <a:off x="6422526" y="1088384"/>
            <a:ext cx="3443963" cy="878305"/>
          </a:xfrm>
          <a:prstGeom prst="notched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ALTRIMENTI CLICCA QUI</a:t>
            </a:r>
            <a:endParaRPr lang="it-IT" dirty="0"/>
          </a:p>
        </p:txBody>
      </p:sp>
      <p:sp>
        <p:nvSpPr>
          <p:cNvPr id="11" name="CasellaDiTesto 10"/>
          <p:cNvSpPr txBox="1"/>
          <p:nvPr/>
        </p:nvSpPr>
        <p:spPr>
          <a:xfrm>
            <a:off x="3329409" y="1007070"/>
            <a:ext cx="23652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SE HAI </a:t>
            </a:r>
            <a:r>
              <a:rPr lang="it-IT" dirty="0" smtClean="0">
                <a:hlinkClick r:id="rId7" action="ppaction://hlinksldjump"/>
              </a:rPr>
              <a:t>RISPOSTO</a:t>
            </a:r>
            <a:r>
              <a:rPr lang="it-IT" dirty="0" smtClean="0"/>
              <a:t> CORRETTAMENTE VAI AL TABELLONE JOLLY     </a:t>
            </a:r>
            <a:endParaRPr lang="it-IT" dirty="0"/>
          </a:p>
        </p:txBody>
      </p:sp>
      <p:pic>
        <p:nvPicPr>
          <p:cNvPr id="12" name="Immagine 11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5093" y="249247"/>
            <a:ext cx="1482132" cy="2041505"/>
          </a:xfrm>
          <a:prstGeom prst="rect">
            <a:avLst/>
          </a:prstGeom>
        </p:spPr>
      </p:pic>
      <p:pic>
        <p:nvPicPr>
          <p:cNvPr id="3" name="Immagine 2">
            <a:hlinkClick r:id="" action="ppaction://noaction">
              <a:snd r:embed="rId9" name="applause.wav"/>
            </a:hlinkClick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9887" y="3162816"/>
            <a:ext cx="1723688" cy="2228025"/>
          </a:xfrm>
          <a:prstGeom prst="rect">
            <a:avLst/>
          </a:prstGeom>
        </p:spPr>
      </p:pic>
      <p:pic>
        <p:nvPicPr>
          <p:cNvPr id="4" name="Immagine 3">
            <a:hlinkClick r:id="" action="ppaction://noaction">
              <a:snd r:embed="rId6" name="bomb.wav"/>
            </a:hlinkClick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436" y="3047705"/>
            <a:ext cx="2046806" cy="2343138"/>
          </a:xfrm>
          <a:prstGeom prst="rect">
            <a:avLst/>
          </a:prstGeom>
        </p:spPr>
      </p:pic>
      <p:pic>
        <p:nvPicPr>
          <p:cNvPr id="5" name="Immagine 4">
            <a:hlinkClick r:id="" action="ppaction://noaction">
              <a:snd r:embed="rId6" name="bomb.wav"/>
            </a:hlinkClick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1516" y="3080259"/>
            <a:ext cx="1904667" cy="2310583"/>
          </a:xfrm>
          <a:prstGeom prst="rect">
            <a:avLst/>
          </a:prstGeom>
        </p:spPr>
      </p:pic>
      <p:pic>
        <p:nvPicPr>
          <p:cNvPr id="13" name="Immagine 12">
            <a:hlinkClick r:id="" action="ppaction://noaction">
              <a:snd r:embed="rId6" name="bomb.wav"/>
            </a:hlinkClick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0898" y="3112606"/>
            <a:ext cx="1959650" cy="2310583"/>
          </a:xfrm>
          <a:prstGeom prst="rect">
            <a:avLst/>
          </a:prstGeom>
        </p:spPr>
      </p:pic>
      <p:pic>
        <p:nvPicPr>
          <p:cNvPr id="14" name="Immagine 13">
            <a:hlinkClick r:id="" action="ppaction://noaction">
              <a:snd r:embed="rId9" name="applause.wav"/>
            </a:hlinkClick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0515" y="3125415"/>
            <a:ext cx="1775234" cy="2284964"/>
          </a:xfrm>
          <a:prstGeom prst="rect">
            <a:avLst/>
          </a:prstGeom>
        </p:spPr>
      </p:pic>
      <p:sp>
        <p:nvSpPr>
          <p:cNvPr id="17" name="Rettangolo 16"/>
          <p:cNvSpPr/>
          <p:nvPr/>
        </p:nvSpPr>
        <p:spPr>
          <a:xfrm>
            <a:off x="1002726" y="5464278"/>
            <a:ext cx="5902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1</a:t>
            </a:r>
            <a:endParaRPr lang="it-IT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18" name="Rettangolo 17"/>
          <p:cNvSpPr/>
          <p:nvPr/>
        </p:nvSpPr>
        <p:spPr>
          <a:xfrm>
            <a:off x="3172382" y="5423189"/>
            <a:ext cx="5902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5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2</a:t>
            </a:r>
            <a:endParaRPr lang="it-IT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19" name="Rettangolo 18"/>
          <p:cNvSpPr/>
          <p:nvPr/>
        </p:nvSpPr>
        <p:spPr>
          <a:xfrm>
            <a:off x="5293671" y="5423189"/>
            <a:ext cx="5902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5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3</a:t>
            </a:r>
            <a:endParaRPr lang="it-IT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20" name="Rettangolo 19"/>
          <p:cNvSpPr/>
          <p:nvPr/>
        </p:nvSpPr>
        <p:spPr>
          <a:xfrm>
            <a:off x="7088370" y="5390841"/>
            <a:ext cx="5902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5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4</a:t>
            </a:r>
            <a:endParaRPr lang="it-IT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21" name="Rettangolo 20"/>
          <p:cNvSpPr/>
          <p:nvPr/>
        </p:nvSpPr>
        <p:spPr>
          <a:xfrm>
            <a:off x="8812058" y="5326380"/>
            <a:ext cx="5902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5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5</a:t>
            </a:r>
            <a:endParaRPr lang="it-IT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52611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4800" dirty="0" smtClean="0"/>
              <a:t>                Istruzioni</a:t>
            </a:r>
            <a:endParaRPr lang="it-IT" sz="48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677334" y="2297849"/>
            <a:ext cx="9720073" cy="3719689"/>
          </a:xfrm>
        </p:spPr>
        <p:txBody>
          <a:bodyPr/>
          <a:lstStyle/>
          <a:p>
            <a:r>
              <a:rPr lang="it-IT" sz="2000" dirty="0" smtClean="0"/>
              <a:t>SE RISPONDI CORRETTAMENTE GUADAGNI I PUNTI CORRISPONDENTI.</a:t>
            </a:r>
          </a:p>
          <a:p>
            <a:endParaRPr lang="it-IT" sz="2000" dirty="0"/>
          </a:p>
          <a:p>
            <a:r>
              <a:rPr lang="it-IT" sz="2000" dirty="0" smtClean="0"/>
              <a:t>DOVRAI OSSERVARE ANCHE ATTENTMENTE DELLE !MMAGINI</a:t>
            </a:r>
          </a:p>
          <a:p>
            <a:endParaRPr lang="it-IT" sz="2000" dirty="0"/>
          </a:p>
          <a:p>
            <a:r>
              <a:rPr lang="it-IT" sz="2000" dirty="0" smtClean="0"/>
              <a:t>SE APPARE IL VISO DI MIRO’, POTRAI ACCEDERE AL «</a:t>
            </a:r>
            <a:r>
              <a:rPr lang="it-IT" sz="2000" b="1" dirty="0" smtClean="0">
                <a:solidFill>
                  <a:srgbClr val="FF0000"/>
                </a:solidFill>
              </a:rPr>
              <a:t>TABELLONE JOLLY</a:t>
            </a:r>
            <a:r>
              <a:rPr lang="it-IT" sz="2000" dirty="0" smtClean="0"/>
              <a:t>»</a:t>
            </a:r>
          </a:p>
          <a:p>
            <a:endParaRPr lang="it-IT" dirty="0"/>
          </a:p>
          <a:p>
            <a:endParaRPr lang="it-IT" dirty="0"/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4" y="4748780"/>
            <a:ext cx="1341461" cy="1772856"/>
          </a:xfrm>
          <a:prstGeom prst="rect">
            <a:avLst/>
          </a:prstGeom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5271" y="1389443"/>
            <a:ext cx="1417211" cy="819037"/>
          </a:xfrm>
          <a:prstGeom prst="rect">
            <a:avLst/>
          </a:prstGeom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4758" y="87013"/>
            <a:ext cx="2365973" cy="2365973"/>
          </a:xfrm>
          <a:prstGeom prst="rect">
            <a:avLst/>
          </a:prstGeom>
        </p:spPr>
      </p:pic>
      <p:pic>
        <p:nvPicPr>
          <p:cNvPr id="9" name="Immagin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6358" y="4778408"/>
            <a:ext cx="1500000" cy="1684689"/>
          </a:xfrm>
          <a:prstGeom prst="rect">
            <a:avLst/>
          </a:prstGeom>
        </p:spPr>
      </p:pic>
      <p:pic>
        <p:nvPicPr>
          <p:cNvPr id="10" name="Immagin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320" y="4720029"/>
            <a:ext cx="1791036" cy="1727543"/>
          </a:xfrm>
          <a:prstGeom prst="rect">
            <a:avLst/>
          </a:prstGeom>
        </p:spPr>
      </p:pic>
      <p:pic>
        <p:nvPicPr>
          <p:cNvPr id="11" name="Immagine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7318" y="4703096"/>
            <a:ext cx="1728289" cy="1727543"/>
          </a:xfrm>
          <a:prstGeom prst="rect">
            <a:avLst/>
          </a:prstGeom>
        </p:spPr>
      </p:pic>
      <p:pic>
        <p:nvPicPr>
          <p:cNvPr id="12" name="Immagine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7995" y="4748780"/>
            <a:ext cx="1384085" cy="1743947"/>
          </a:xfrm>
          <a:prstGeom prst="rect">
            <a:avLst/>
          </a:prstGeom>
        </p:spPr>
      </p:pic>
      <p:pic>
        <p:nvPicPr>
          <p:cNvPr id="13" name="Immagine 12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3329" y="5802695"/>
            <a:ext cx="2633533" cy="904875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641" y="0"/>
            <a:ext cx="2370799" cy="2335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6601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OSSERVA</a:t>
            </a:r>
            <a:br>
              <a:rPr lang="it-IT" dirty="0" smtClean="0"/>
            </a:br>
            <a:r>
              <a:rPr lang="it-IT" dirty="0"/>
              <a:t>4</a:t>
            </a:r>
            <a:r>
              <a:rPr lang="it-IT" dirty="0" smtClean="0"/>
              <a:t> punti</a:t>
            </a:r>
            <a:endParaRPr lang="it-IT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2934798" y="609600"/>
            <a:ext cx="6466416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rgbClr val="FF0000"/>
                </a:solidFill>
              </a:rPr>
              <a:t>OSSERVA IL SEGUENTE DIPINTO PER TRENTA SECONDI.</a:t>
            </a:r>
            <a:br>
              <a:rPr lang="it-IT" sz="2400" dirty="0" smtClean="0">
                <a:solidFill>
                  <a:srgbClr val="FF0000"/>
                </a:solidFill>
              </a:rPr>
            </a:br>
            <a:r>
              <a:rPr lang="it-IT" sz="2400" dirty="0" smtClean="0">
                <a:solidFill>
                  <a:srgbClr val="FF0000"/>
                </a:solidFill>
              </a:rPr>
              <a:t>RISPONDI POI ALLA DOMANDA.</a:t>
            </a:r>
          </a:p>
          <a:p>
            <a:endParaRPr lang="it-IT" sz="2400" dirty="0" smtClean="0">
              <a:solidFill>
                <a:srgbClr val="FF0000"/>
              </a:solidFill>
              <a:hlinkClick r:id="" action="ppaction://noaction">
                <a:snd r:embed="rId3" name="applause.wav"/>
              </a:hlinkClick>
            </a:endParaRPr>
          </a:p>
          <a:p>
            <a:endParaRPr lang="it-IT" sz="3600" dirty="0" smtClean="0"/>
          </a:p>
          <a:p>
            <a:endParaRPr lang="it-IT" sz="2400" dirty="0">
              <a:solidFill>
                <a:srgbClr val="FF0000"/>
              </a:solidFill>
            </a:endParaRP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084" y="701039"/>
            <a:ext cx="7677996" cy="5836465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545939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33000">
        <p:cut/>
      </p:transition>
    </mc:Choice>
    <mc:Fallback xmlns="">
      <p:transition advClick="0" advTm="3300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OSSERVA</a:t>
            </a:r>
            <a:br>
              <a:rPr lang="it-IT" dirty="0" smtClean="0"/>
            </a:br>
            <a:r>
              <a:rPr lang="it-IT" dirty="0"/>
              <a:t>4</a:t>
            </a:r>
            <a:r>
              <a:rPr lang="it-IT" dirty="0" smtClean="0"/>
              <a:t> punti</a:t>
            </a:r>
            <a:endParaRPr lang="it-IT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2807586" y="1930400"/>
            <a:ext cx="646641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rgbClr val="FF0000"/>
                </a:solidFill>
              </a:rPr>
              <a:t>QUANTI PALLINI NERI C’ERANO NEL QUADRO?</a:t>
            </a:r>
            <a:endParaRPr lang="it-IT" sz="2400" dirty="0" smtClean="0">
              <a:solidFill>
                <a:srgbClr val="FF0000"/>
              </a:solidFill>
              <a:hlinkClick r:id="" action="ppaction://noaction">
                <a:snd r:embed="rId3" name="applause.wav"/>
              </a:hlinkClick>
            </a:endParaRPr>
          </a:p>
          <a:p>
            <a:endParaRPr lang="it-IT" sz="3600" dirty="0" smtClean="0"/>
          </a:p>
          <a:p>
            <a:endParaRPr lang="it-IT" sz="2400" dirty="0">
              <a:solidFill>
                <a:srgbClr val="FF0000"/>
              </a:solidFill>
            </a:endParaRPr>
          </a:p>
        </p:txBody>
      </p:sp>
      <p:pic>
        <p:nvPicPr>
          <p:cNvPr id="7" name="Immagine 6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4002" y="4343400"/>
            <a:ext cx="2871837" cy="2871837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3760548" y="3011150"/>
            <a:ext cx="682371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it-IT" sz="3600" dirty="0" smtClean="0">
                <a:hlinkClick r:id="" action="ppaction://noaction">
                  <a:snd r:embed="rId3" name="applause.wav"/>
                </a:hlinkClick>
              </a:rPr>
              <a:t>PIU’DI SETTE</a:t>
            </a:r>
            <a:endParaRPr lang="it-IT" sz="3600" dirty="0" smtClean="0"/>
          </a:p>
          <a:p>
            <a:pPr marL="285750" indent="-285750">
              <a:buFontTx/>
              <a:buChar char="-"/>
            </a:pPr>
            <a:endParaRPr lang="it-IT" sz="3600" dirty="0" smtClean="0"/>
          </a:p>
          <a:p>
            <a:pPr marL="285750" indent="-285750">
              <a:buFontTx/>
              <a:buChar char="-"/>
            </a:pPr>
            <a:r>
              <a:rPr lang="it-IT" sz="3600" dirty="0" smtClean="0">
                <a:hlinkClick r:id="" action="ppaction://noaction">
                  <a:snd r:embed="rId6" name="bomb.wav"/>
                </a:hlinkClick>
              </a:rPr>
              <a:t>MENO DI SETTE</a:t>
            </a:r>
            <a:endParaRPr lang="it-IT" sz="3600" dirty="0" smtClean="0"/>
          </a:p>
          <a:p>
            <a:pPr marL="285750" indent="-285750">
              <a:buFontTx/>
              <a:buChar char="-"/>
            </a:pPr>
            <a:endParaRPr lang="it-IT" sz="3600" dirty="0" smtClean="0"/>
          </a:p>
          <a:p>
            <a:pPr marL="285750" indent="-285750">
              <a:buFontTx/>
              <a:buChar char="-"/>
            </a:pPr>
            <a:r>
              <a:rPr lang="it-IT" sz="3600" dirty="0" smtClean="0">
                <a:hlinkClick r:id="" action="ppaction://noaction">
                  <a:snd r:embed="rId6" name="bomb.wav"/>
                </a:hlinkClick>
              </a:rPr>
              <a:t>SETTE</a:t>
            </a:r>
            <a:endParaRPr lang="it-IT" sz="3600" dirty="0" smtClean="0"/>
          </a:p>
          <a:p>
            <a:pPr marL="285750" indent="-285750">
              <a:buFontTx/>
              <a:buChar char="-"/>
            </a:pPr>
            <a:endParaRPr lang="it-IT" sz="3600" dirty="0"/>
          </a:p>
          <a:p>
            <a:pPr marL="285750" indent="-285750">
              <a:buFontTx/>
              <a:buChar char="-"/>
            </a:pPr>
            <a:endParaRPr lang="it-IT" sz="3600" dirty="0" smtClean="0"/>
          </a:p>
          <a:p>
            <a:pPr marL="285750" indent="-285750">
              <a:buFontTx/>
              <a:buChar char="-"/>
            </a:pPr>
            <a:endParaRPr lang="it-IT" sz="3600" dirty="0"/>
          </a:p>
        </p:txBody>
      </p:sp>
    </p:spTree>
    <p:extLst>
      <p:ext uri="{BB962C8B-B14F-4D97-AF65-F5344CB8AC3E}">
        <p14:creationId xmlns:p14="http://schemas.microsoft.com/office/powerpoint/2010/main" val="2616549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MIX</a:t>
            </a:r>
            <a:br>
              <a:rPr lang="it-IT" dirty="0" smtClean="0"/>
            </a:br>
            <a:r>
              <a:rPr lang="it-IT" dirty="0" smtClean="0"/>
              <a:t>1 punto</a:t>
            </a:r>
            <a:endParaRPr lang="it-IT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677334" y="1817511"/>
            <a:ext cx="6173104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rgbClr val="FF0000"/>
                </a:solidFill>
              </a:rPr>
              <a:t>QUALE DI QUESTE PAROLE NON HA ALCUNA ATTINENZA  CON JOAN MIRO’ ?</a:t>
            </a:r>
          </a:p>
          <a:p>
            <a:endParaRPr lang="it-IT" sz="2400" dirty="0">
              <a:solidFill>
                <a:srgbClr val="FF0000"/>
              </a:solidFill>
            </a:endParaRPr>
          </a:p>
          <a:p>
            <a:pPr marL="342900" indent="-342900">
              <a:buFontTx/>
              <a:buChar char="-"/>
            </a:pPr>
            <a:r>
              <a:rPr lang="it-IT" sz="2800" dirty="0" smtClean="0">
                <a:hlinkClick r:id="" action="ppaction://noaction">
                  <a:snd r:embed="rId3" name="bomb.wav"/>
                </a:hlinkClick>
              </a:rPr>
              <a:t>MALLORCA</a:t>
            </a:r>
            <a:endParaRPr lang="it-IT" sz="2800" dirty="0" smtClean="0"/>
          </a:p>
          <a:p>
            <a:pPr marL="342900" indent="-342900">
              <a:buFontTx/>
              <a:buChar char="-"/>
            </a:pPr>
            <a:endParaRPr lang="it-IT" sz="2800" dirty="0">
              <a:hlinkClick r:id="" action="ppaction://noaction">
                <a:snd r:embed="rId3" name="bomb.wav"/>
              </a:hlinkClick>
            </a:endParaRPr>
          </a:p>
          <a:p>
            <a:pPr marL="342900" indent="-342900">
              <a:buFontTx/>
              <a:buChar char="-"/>
            </a:pPr>
            <a:r>
              <a:rPr lang="it-IT" sz="2800" dirty="0" smtClean="0">
                <a:hlinkClick r:id="" action="ppaction://noaction">
                  <a:snd r:embed="rId3" name="bomb.wav"/>
                </a:hlinkClick>
              </a:rPr>
              <a:t>ARTIGAS</a:t>
            </a:r>
          </a:p>
          <a:p>
            <a:r>
              <a:rPr lang="it-IT" sz="2800" dirty="0" smtClean="0">
                <a:hlinkClick r:id="" action="ppaction://noaction">
                  <a:snd r:embed="rId3" name="bomb.wav"/>
                </a:hlinkClick>
              </a:rPr>
              <a:t>   </a:t>
            </a:r>
            <a:r>
              <a:rPr lang="it-IT" sz="2800" dirty="0" smtClean="0">
                <a:hlinkClick r:id="" action="ppaction://noaction">
                  <a:snd r:embed="rId4" name="applause.wav"/>
                </a:hlinkClick>
              </a:rPr>
              <a:t> </a:t>
            </a:r>
          </a:p>
          <a:p>
            <a:pPr marL="342900" indent="-342900">
              <a:buFontTx/>
              <a:buChar char="-"/>
            </a:pPr>
            <a:r>
              <a:rPr lang="it-IT" sz="2800" dirty="0" smtClean="0"/>
              <a:t> </a:t>
            </a:r>
            <a:r>
              <a:rPr lang="it-IT" sz="2800" dirty="0" smtClean="0">
                <a:hlinkClick r:id="" action="ppaction://noaction">
                  <a:snd r:embed="rId3" name="bomb.wav"/>
                </a:hlinkClick>
              </a:rPr>
              <a:t>CERAMICA</a:t>
            </a:r>
            <a:endParaRPr lang="it-IT" sz="2800" dirty="0" smtClean="0"/>
          </a:p>
          <a:p>
            <a:pPr marL="342900" indent="-342900">
              <a:buFontTx/>
              <a:buChar char="-"/>
            </a:pPr>
            <a:endParaRPr lang="it-IT" sz="2800" dirty="0"/>
          </a:p>
          <a:p>
            <a:pPr marL="342900" indent="-342900">
              <a:buFontTx/>
              <a:buChar char="-"/>
            </a:pPr>
            <a:r>
              <a:rPr lang="it-IT" sz="2800" dirty="0" smtClean="0">
                <a:hlinkClick r:id="" action="ppaction://noaction">
                  <a:snd r:embed="rId4" name="applause.wav"/>
                </a:hlinkClick>
              </a:rPr>
              <a:t>VINCENT VAN GOGH</a:t>
            </a:r>
            <a:endParaRPr lang="it-IT" sz="2800" dirty="0" smtClean="0"/>
          </a:p>
          <a:p>
            <a:pPr marL="342900" indent="-342900">
              <a:buFontTx/>
              <a:buChar char="-"/>
            </a:pPr>
            <a:endParaRPr lang="it-IT" sz="3600" dirty="0"/>
          </a:p>
          <a:p>
            <a:pPr marL="342900" indent="-342900">
              <a:buFontTx/>
              <a:buChar char="-"/>
            </a:pPr>
            <a:endParaRPr lang="it-IT" sz="3600" dirty="0" smtClean="0"/>
          </a:p>
          <a:p>
            <a:endParaRPr lang="it-IT" sz="2400" dirty="0">
              <a:solidFill>
                <a:srgbClr val="FF0000"/>
              </a:solidFill>
            </a:endParaRPr>
          </a:p>
        </p:txBody>
      </p:sp>
      <p:pic>
        <p:nvPicPr>
          <p:cNvPr id="7" name="Immagine 6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3028" y="3542807"/>
            <a:ext cx="3315193" cy="3315193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840" y="90583"/>
            <a:ext cx="2410048" cy="2410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388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MIX</a:t>
            </a:r>
            <a:br>
              <a:rPr lang="it-IT" dirty="0" smtClean="0"/>
            </a:br>
            <a:r>
              <a:rPr lang="it-IT" dirty="0" smtClean="0"/>
              <a:t>2 punti</a:t>
            </a:r>
            <a:endParaRPr lang="it-IT" dirty="0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5569" y="591194"/>
            <a:ext cx="1322507" cy="1302669"/>
          </a:xfrm>
        </p:spPr>
      </p:pic>
      <p:sp>
        <p:nvSpPr>
          <p:cNvPr id="6" name="CasellaDiTesto 5"/>
          <p:cNvSpPr txBox="1"/>
          <p:nvPr/>
        </p:nvSpPr>
        <p:spPr>
          <a:xfrm>
            <a:off x="1757507" y="2537411"/>
            <a:ext cx="4060363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dirty="0" smtClean="0">
                <a:solidFill>
                  <a:srgbClr val="FF0000"/>
                </a:solidFill>
              </a:rPr>
              <a:t>MEMORY GAME: hai a disposizione </a:t>
            </a:r>
            <a:r>
              <a:rPr lang="it-IT" sz="2400" dirty="0" smtClean="0">
                <a:solidFill>
                  <a:srgbClr val="002060"/>
                </a:solidFill>
              </a:rPr>
              <a:t>quindici «girate» </a:t>
            </a:r>
            <a:r>
              <a:rPr lang="it-IT" sz="2400" dirty="0" smtClean="0">
                <a:solidFill>
                  <a:srgbClr val="FF0000"/>
                </a:solidFill>
              </a:rPr>
              <a:t>per formare almeno </a:t>
            </a:r>
            <a:r>
              <a:rPr lang="it-IT" sz="2400" dirty="0" smtClean="0">
                <a:solidFill>
                  <a:srgbClr val="002060"/>
                </a:solidFill>
              </a:rPr>
              <a:t>due coppie </a:t>
            </a:r>
            <a:r>
              <a:rPr lang="it-IT" sz="2400" dirty="0" smtClean="0">
                <a:solidFill>
                  <a:srgbClr val="FF0000"/>
                </a:solidFill>
              </a:rPr>
              <a:t>uguali. </a:t>
            </a:r>
            <a:r>
              <a:rPr lang="it-IT" sz="2400" dirty="0" smtClean="0">
                <a:solidFill>
                  <a:srgbClr val="002060"/>
                </a:solidFill>
              </a:rPr>
              <a:t>Il volto di MIRO’ </a:t>
            </a:r>
            <a:r>
              <a:rPr lang="it-IT" sz="2400" dirty="0" smtClean="0">
                <a:solidFill>
                  <a:srgbClr val="FF0000"/>
                </a:solidFill>
              </a:rPr>
              <a:t>vale come JOLLY e </a:t>
            </a:r>
            <a:r>
              <a:rPr lang="it-IT" sz="2400" dirty="0" smtClean="0">
                <a:solidFill>
                  <a:srgbClr val="002060"/>
                </a:solidFill>
              </a:rPr>
              <a:t>ti fa guadagnare automaticamente una coppia con qualsiasi carta l’abbini</a:t>
            </a:r>
            <a:r>
              <a:rPr lang="it-IT" sz="2400" dirty="0" smtClean="0">
                <a:solidFill>
                  <a:srgbClr val="FF0000"/>
                </a:solidFill>
              </a:rPr>
              <a:t>.</a:t>
            </a:r>
            <a:br>
              <a:rPr lang="it-IT" sz="2400" dirty="0" smtClean="0">
                <a:solidFill>
                  <a:srgbClr val="FF0000"/>
                </a:solidFill>
              </a:rPr>
            </a:br>
            <a:r>
              <a:rPr lang="it-IT" sz="2400" b="1" dirty="0" smtClean="0">
                <a:solidFill>
                  <a:srgbClr val="FF0000"/>
                </a:solidFill>
              </a:rPr>
              <a:t>Se esce la bambina dispettosa, perdi un tiro.</a:t>
            </a:r>
          </a:p>
          <a:p>
            <a:endParaRPr lang="it-IT" sz="2400" dirty="0">
              <a:solidFill>
                <a:srgbClr val="FF0000"/>
              </a:solidFill>
            </a:endParaRPr>
          </a:p>
        </p:txBody>
      </p:sp>
      <p:pic>
        <p:nvPicPr>
          <p:cNvPr id="3" name="Immagine 2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0962" y="2537411"/>
            <a:ext cx="3178539" cy="3973173"/>
          </a:xfrm>
          <a:prstGeom prst="rect">
            <a:avLst/>
          </a:prstGeom>
        </p:spPr>
      </p:pic>
      <p:pic>
        <p:nvPicPr>
          <p:cNvPr id="11" name="Immagine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5841" y="228133"/>
            <a:ext cx="1891031" cy="1891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913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Immagine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8379" y="4187123"/>
            <a:ext cx="1257125" cy="10104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Segnaposto contenuto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4377" y="2694334"/>
            <a:ext cx="1248455" cy="10460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963" y="2736607"/>
            <a:ext cx="1298884" cy="10460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Immagin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6620" y="2694332"/>
            <a:ext cx="1298884" cy="10460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288" y="2707105"/>
            <a:ext cx="1298884" cy="10460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Immagine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8605" y="4198564"/>
            <a:ext cx="1298884" cy="10460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Immagine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5432" y="2694333"/>
            <a:ext cx="1356945" cy="10460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" name="Immagine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1900" y="4187123"/>
            <a:ext cx="1356945" cy="10460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" name="Immagine 1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7637" y="2675383"/>
            <a:ext cx="1298884" cy="10460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8" name="Immagine 1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1781" y="2675383"/>
            <a:ext cx="1298884" cy="10460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9" name="Immagine 1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522" y="4187123"/>
            <a:ext cx="1212618" cy="10575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" name="Immagine 1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914" y="4198563"/>
            <a:ext cx="1212618" cy="10575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1" name="Immagine 2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5775" y="4198564"/>
            <a:ext cx="1316257" cy="10460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2" name="Immagine 2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588" y="5546040"/>
            <a:ext cx="1316257" cy="10460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3" name="Immagine 2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5445" y="4198563"/>
            <a:ext cx="1223267" cy="10460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4" name="Immagine 2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2654" y="5546039"/>
            <a:ext cx="1223267" cy="10460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6" name="Immagine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7637" y="5550418"/>
            <a:ext cx="1257125" cy="10104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7" name="Immagine 2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8605" y="5546038"/>
            <a:ext cx="1340889" cy="10460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8" name="Immagine 2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5610" y="5517986"/>
            <a:ext cx="1340889" cy="10460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9" name="Immagine 2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2893" y="5493953"/>
            <a:ext cx="922020" cy="1158262"/>
          </a:xfrm>
          <a:prstGeom prst="rect">
            <a:avLst/>
          </a:prstGeom>
        </p:spPr>
      </p:pic>
      <p:grpSp>
        <p:nvGrpSpPr>
          <p:cNvPr id="63" name="Gruppo 62"/>
          <p:cNvGrpSpPr/>
          <p:nvPr/>
        </p:nvGrpSpPr>
        <p:grpSpPr>
          <a:xfrm>
            <a:off x="4124167" y="2631962"/>
            <a:ext cx="1427759" cy="1232276"/>
            <a:chOff x="-468904" y="3273739"/>
            <a:chExt cx="1427759" cy="1077803"/>
          </a:xfrm>
        </p:grpSpPr>
        <p:sp>
          <p:nvSpPr>
            <p:cNvPr id="64" name="CasellaDiTesto 63"/>
            <p:cNvSpPr txBox="1"/>
            <p:nvPr/>
          </p:nvSpPr>
          <p:spPr>
            <a:xfrm>
              <a:off x="-468904" y="3273739"/>
              <a:ext cx="1427759" cy="1077803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endParaRPr lang="it-IT" dirty="0"/>
            </a:p>
          </p:txBody>
        </p:sp>
        <p:sp>
          <p:nvSpPr>
            <p:cNvPr id="65" name="Rettangolo 64"/>
            <p:cNvSpPr/>
            <p:nvPr/>
          </p:nvSpPr>
          <p:spPr>
            <a:xfrm>
              <a:off x="-186629" y="3392105"/>
              <a:ext cx="912429" cy="80758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it-IT" sz="5400" b="0" cap="none" spc="0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03</a:t>
              </a:r>
              <a:endParaRPr lang="it-IT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grpSp>
        <p:nvGrpSpPr>
          <p:cNvPr id="66" name="Gruppo 65"/>
          <p:cNvGrpSpPr/>
          <p:nvPr/>
        </p:nvGrpSpPr>
        <p:grpSpPr>
          <a:xfrm>
            <a:off x="2544437" y="2651105"/>
            <a:ext cx="1427759" cy="1232276"/>
            <a:chOff x="-468904" y="3273739"/>
            <a:chExt cx="1427759" cy="1077803"/>
          </a:xfrm>
        </p:grpSpPr>
        <p:sp>
          <p:nvSpPr>
            <p:cNvPr id="67" name="CasellaDiTesto 66"/>
            <p:cNvSpPr txBox="1"/>
            <p:nvPr/>
          </p:nvSpPr>
          <p:spPr>
            <a:xfrm>
              <a:off x="-468904" y="3273739"/>
              <a:ext cx="1427759" cy="1077803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endParaRPr lang="it-IT" dirty="0"/>
            </a:p>
          </p:txBody>
        </p:sp>
        <p:sp>
          <p:nvSpPr>
            <p:cNvPr id="68" name="Rettangolo 67"/>
            <p:cNvSpPr/>
            <p:nvPr/>
          </p:nvSpPr>
          <p:spPr>
            <a:xfrm>
              <a:off x="-186629" y="3392105"/>
              <a:ext cx="912429" cy="80758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it-IT" sz="5400" b="0" cap="none" spc="0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02</a:t>
              </a:r>
              <a:endParaRPr lang="it-IT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grpSp>
        <p:nvGrpSpPr>
          <p:cNvPr id="72" name="Gruppo 71"/>
          <p:cNvGrpSpPr/>
          <p:nvPr/>
        </p:nvGrpSpPr>
        <p:grpSpPr>
          <a:xfrm>
            <a:off x="5748338" y="2631962"/>
            <a:ext cx="1427759" cy="1232276"/>
            <a:chOff x="-468904" y="3273739"/>
            <a:chExt cx="1427759" cy="1077803"/>
          </a:xfrm>
        </p:grpSpPr>
        <p:sp>
          <p:nvSpPr>
            <p:cNvPr id="73" name="CasellaDiTesto 72"/>
            <p:cNvSpPr txBox="1"/>
            <p:nvPr/>
          </p:nvSpPr>
          <p:spPr>
            <a:xfrm>
              <a:off x="-468904" y="3273739"/>
              <a:ext cx="1427759" cy="1077803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endParaRPr lang="it-IT" dirty="0"/>
            </a:p>
          </p:txBody>
        </p:sp>
        <p:sp>
          <p:nvSpPr>
            <p:cNvPr id="74" name="Rettangolo 73"/>
            <p:cNvSpPr/>
            <p:nvPr/>
          </p:nvSpPr>
          <p:spPr>
            <a:xfrm>
              <a:off x="-186629" y="3392105"/>
              <a:ext cx="912429" cy="80758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it-IT" sz="5400" b="0" cap="none" spc="0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04</a:t>
              </a:r>
              <a:endParaRPr lang="it-IT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grpSp>
        <p:nvGrpSpPr>
          <p:cNvPr id="75" name="Gruppo 74"/>
          <p:cNvGrpSpPr/>
          <p:nvPr/>
        </p:nvGrpSpPr>
        <p:grpSpPr>
          <a:xfrm>
            <a:off x="7333197" y="2612819"/>
            <a:ext cx="1427759" cy="1232276"/>
            <a:chOff x="-468904" y="3273739"/>
            <a:chExt cx="1427759" cy="1077803"/>
          </a:xfrm>
        </p:grpSpPr>
        <p:sp>
          <p:nvSpPr>
            <p:cNvPr id="76" name="CasellaDiTesto 75"/>
            <p:cNvSpPr txBox="1"/>
            <p:nvPr/>
          </p:nvSpPr>
          <p:spPr>
            <a:xfrm>
              <a:off x="-468904" y="3273739"/>
              <a:ext cx="1427759" cy="1077803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endParaRPr lang="it-IT" dirty="0"/>
            </a:p>
          </p:txBody>
        </p:sp>
        <p:sp>
          <p:nvSpPr>
            <p:cNvPr id="77" name="Rettangolo 76"/>
            <p:cNvSpPr/>
            <p:nvPr/>
          </p:nvSpPr>
          <p:spPr>
            <a:xfrm>
              <a:off x="-186629" y="3392105"/>
              <a:ext cx="912429" cy="80758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it-IT" sz="5400" b="0" cap="none" spc="0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05</a:t>
              </a:r>
              <a:endParaRPr lang="it-IT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grpSp>
        <p:nvGrpSpPr>
          <p:cNvPr id="78" name="Gruppo 77"/>
          <p:cNvGrpSpPr/>
          <p:nvPr/>
        </p:nvGrpSpPr>
        <p:grpSpPr>
          <a:xfrm>
            <a:off x="8907343" y="2609823"/>
            <a:ext cx="1427759" cy="1232276"/>
            <a:chOff x="-468904" y="3273739"/>
            <a:chExt cx="1427759" cy="1077803"/>
          </a:xfrm>
        </p:grpSpPr>
        <p:sp>
          <p:nvSpPr>
            <p:cNvPr id="79" name="CasellaDiTesto 78"/>
            <p:cNvSpPr txBox="1"/>
            <p:nvPr/>
          </p:nvSpPr>
          <p:spPr>
            <a:xfrm>
              <a:off x="-468904" y="3273739"/>
              <a:ext cx="1427759" cy="1077803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endParaRPr lang="it-IT" dirty="0"/>
            </a:p>
          </p:txBody>
        </p:sp>
        <p:sp>
          <p:nvSpPr>
            <p:cNvPr id="80" name="Rettangolo 79"/>
            <p:cNvSpPr/>
            <p:nvPr/>
          </p:nvSpPr>
          <p:spPr>
            <a:xfrm>
              <a:off x="-186629" y="3392105"/>
              <a:ext cx="912429" cy="80758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it-IT" sz="5400" b="0" cap="none" spc="0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06</a:t>
              </a:r>
              <a:endParaRPr lang="it-IT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grpSp>
        <p:nvGrpSpPr>
          <p:cNvPr id="81" name="Gruppo 80"/>
          <p:cNvGrpSpPr/>
          <p:nvPr/>
        </p:nvGrpSpPr>
        <p:grpSpPr>
          <a:xfrm>
            <a:off x="10422182" y="2616338"/>
            <a:ext cx="1427759" cy="1232276"/>
            <a:chOff x="-468904" y="3273739"/>
            <a:chExt cx="1427759" cy="1077803"/>
          </a:xfrm>
        </p:grpSpPr>
        <p:sp>
          <p:nvSpPr>
            <p:cNvPr id="82" name="CasellaDiTesto 81"/>
            <p:cNvSpPr txBox="1"/>
            <p:nvPr/>
          </p:nvSpPr>
          <p:spPr>
            <a:xfrm>
              <a:off x="-468904" y="3273739"/>
              <a:ext cx="1427759" cy="1077803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endParaRPr lang="it-IT" dirty="0"/>
            </a:p>
          </p:txBody>
        </p:sp>
        <p:sp>
          <p:nvSpPr>
            <p:cNvPr id="83" name="Rettangolo 82"/>
            <p:cNvSpPr/>
            <p:nvPr/>
          </p:nvSpPr>
          <p:spPr>
            <a:xfrm>
              <a:off x="-186629" y="3392105"/>
              <a:ext cx="912429" cy="80758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it-IT" sz="5400" b="0" cap="none" spc="0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07</a:t>
              </a:r>
              <a:endParaRPr lang="it-IT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grpSp>
        <p:nvGrpSpPr>
          <p:cNvPr id="69" name="Gruppo 68"/>
          <p:cNvGrpSpPr/>
          <p:nvPr/>
        </p:nvGrpSpPr>
        <p:grpSpPr>
          <a:xfrm>
            <a:off x="1067458" y="2651105"/>
            <a:ext cx="1427759" cy="1232276"/>
            <a:chOff x="-468904" y="3273739"/>
            <a:chExt cx="1427759" cy="1077803"/>
          </a:xfrm>
        </p:grpSpPr>
        <p:sp>
          <p:nvSpPr>
            <p:cNvPr id="70" name="CasellaDiTesto 69"/>
            <p:cNvSpPr txBox="1"/>
            <p:nvPr/>
          </p:nvSpPr>
          <p:spPr>
            <a:xfrm>
              <a:off x="-468904" y="3273739"/>
              <a:ext cx="1427759" cy="1077803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endParaRPr lang="it-IT" dirty="0"/>
            </a:p>
          </p:txBody>
        </p:sp>
        <p:sp>
          <p:nvSpPr>
            <p:cNvPr id="71" name="Rettangolo 70"/>
            <p:cNvSpPr/>
            <p:nvPr/>
          </p:nvSpPr>
          <p:spPr>
            <a:xfrm>
              <a:off x="-186629" y="3392105"/>
              <a:ext cx="912429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it-IT" sz="5400" b="0" cap="none" spc="0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01</a:t>
              </a:r>
              <a:endParaRPr lang="it-IT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grpSp>
        <p:nvGrpSpPr>
          <p:cNvPr id="42" name="Gruppo 41"/>
          <p:cNvGrpSpPr/>
          <p:nvPr/>
        </p:nvGrpSpPr>
        <p:grpSpPr>
          <a:xfrm>
            <a:off x="4146893" y="4091495"/>
            <a:ext cx="1427759" cy="1232276"/>
            <a:chOff x="-468904" y="3273739"/>
            <a:chExt cx="1427759" cy="1077803"/>
          </a:xfrm>
        </p:grpSpPr>
        <p:sp>
          <p:nvSpPr>
            <p:cNvPr id="43" name="CasellaDiTesto 42"/>
            <p:cNvSpPr txBox="1"/>
            <p:nvPr/>
          </p:nvSpPr>
          <p:spPr>
            <a:xfrm>
              <a:off x="-468904" y="3273739"/>
              <a:ext cx="1427759" cy="1077803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endParaRPr lang="it-IT" dirty="0"/>
            </a:p>
          </p:txBody>
        </p:sp>
        <p:sp>
          <p:nvSpPr>
            <p:cNvPr id="44" name="Rettangolo 43"/>
            <p:cNvSpPr/>
            <p:nvPr/>
          </p:nvSpPr>
          <p:spPr>
            <a:xfrm>
              <a:off x="-186629" y="3392105"/>
              <a:ext cx="912429" cy="80758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it-IT" sz="5400" dirty="0" smtClean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10</a:t>
              </a:r>
              <a:endParaRPr lang="it-IT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grpSp>
        <p:nvGrpSpPr>
          <p:cNvPr id="45" name="Gruppo 44"/>
          <p:cNvGrpSpPr/>
          <p:nvPr/>
        </p:nvGrpSpPr>
        <p:grpSpPr>
          <a:xfrm>
            <a:off x="2544436" y="4052429"/>
            <a:ext cx="1427759" cy="1232276"/>
            <a:chOff x="-468904" y="3273739"/>
            <a:chExt cx="1427759" cy="1077803"/>
          </a:xfrm>
        </p:grpSpPr>
        <p:sp>
          <p:nvSpPr>
            <p:cNvPr id="46" name="CasellaDiTesto 45"/>
            <p:cNvSpPr txBox="1"/>
            <p:nvPr/>
          </p:nvSpPr>
          <p:spPr>
            <a:xfrm>
              <a:off x="-468904" y="3273739"/>
              <a:ext cx="1427759" cy="1077803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endParaRPr lang="it-IT" dirty="0"/>
            </a:p>
          </p:txBody>
        </p:sp>
        <p:sp>
          <p:nvSpPr>
            <p:cNvPr id="47" name="Rettangolo 46"/>
            <p:cNvSpPr/>
            <p:nvPr/>
          </p:nvSpPr>
          <p:spPr>
            <a:xfrm>
              <a:off x="-186629" y="3392105"/>
              <a:ext cx="912429" cy="80758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it-IT" sz="5400" b="0" cap="none" spc="0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09</a:t>
              </a:r>
              <a:endParaRPr lang="it-IT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grpSp>
        <p:nvGrpSpPr>
          <p:cNvPr id="48" name="Gruppo 47"/>
          <p:cNvGrpSpPr/>
          <p:nvPr/>
        </p:nvGrpSpPr>
        <p:grpSpPr>
          <a:xfrm>
            <a:off x="1006409" y="4063625"/>
            <a:ext cx="1427759" cy="1232276"/>
            <a:chOff x="-468904" y="3273739"/>
            <a:chExt cx="1427759" cy="1077803"/>
          </a:xfrm>
        </p:grpSpPr>
        <p:sp>
          <p:nvSpPr>
            <p:cNvPr id="49" name="CasellaDiTesto 48"/>
            <p:cNvSpPr txBox="1"/>
            <p:nvPr/>
          </p:nvSpPr>
          <p:spPr>
            <a:xfrm>
              <a:off x="-468904" y="3273739"/>
              <a:ext cx="1427759" cy="1077803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endParaRPr lang="it-IT" dirty="0"/>
            </a:p>
          </p:txBody>
        </p:sp>
        <p:sp>
          <p:nvSpPr>
            <p:cNvPr id="50" name="Rettangolo 49"/>
            <p:cNvSpPr/>
            <p:nvPr/>
          </p:nvSpPr>
          <p:spPr>
            <a:xfrm>
              <a:off x="-186629" y="3392105"/>
              <a:ext cx="912429" cy="80758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it-IT" sz="5400" b="0" cap="none" spc="0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08</a:t>
              </a:r>
              <a:endParaRPr lang="it-IT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grpSp>
        <p:nvGrpSpPr>
          <p:cNvPr id="51" name="Gruppo 50"/>
          <p:cNvGrpSpPr/>
          <p:nvPr/>
        </p:nvGrpSpPr>
        <p:grpSpPr>
          <a:xfrm>
            <a:off x="5717690" y="4088046"/>
            <a:ext cx="1427759" cy="1232276"/>
            <a:chOff x="-468904" y="3273739"/>
            <a:chExt cx="1427759" cy="1077803"/>
          </a:xfrm>
        </p:grpSpPr>
        <p:sp>
          <p:nvSpPr>
            <p:cNvPr id="52" name="CasellaDiTesto 51"/>
            <p:cNvSpPr txBox="1"/>
            <p:nvPr/>
          </p:nvSpPr>
          <p:spPr>
            <a:xfrm>
              <a:off x="-468904" y="3273739"/>
              <a:ext cx="1427759" cy="1077803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endParaRPr lang="it-IT" dirty="0"/>
            </a:p>
          </p:txBody>
        </p:sp>
        <p:sp>
          <p:nvSpPr>
            <p:cNvPr id="53" name="Rettangolo 52"/>
            <p:cNvSpPr/>
            <p:nvPr/>
          </p:nvSpPr>
          <p:spPr>
            <a:xfrm>
              <a:off x="-186629" y="3392105"/>
              <a:ext cx="912429" cy="80758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it-IT" sz="5400" dirty="0" smtClean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11</a:t>
              </a:r>
              <a:endParaRPr lang="it-IT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grpSp>
        <p:nvGrpSpPr>
          <p:cNvPr id="54" name="Gruppo 53"/>
          <p:cNvGrpSpPr/>
          <p:nvPr/>
        </p:nvGrpSpPr>
        <p:grpSpPr>
          <a:xfrm>
            <a:off x="7313030" y="4092225"/>
            <a:ext cx="1427759" cy="1232276"/>
            <a:chOff x="-468904" y="3273739"/>
            <a:chExt cx="1427759" cy="1077803"/>
          </a:xfrm>
        </p:grpSpPr>
        <p:sp>
          <p:nvSpPr>
            <p:cNvPr id="55" name="CasellaDiTesto 54"/>
            <p:cNvSpPr txBox="1"/>
            <p:nvPr/>
          </p:nvSpPr>
          <p:spPr>
            <a:xfrm>
              <a:off x="-468904" y="3273739"/>
              <a:ext cx="1427759" cy="1077803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endParaRPr lang="it-IT" dirty="0"/>
            </a:p>
          </p:txBody>
        </p:sp>
        <p:sp>
          <p:nvSpPr>
            <p:cNvPr id="56" name="Rettangolo 55"/>
            <p:cNvSpPr/>
            <p:nvPr/>
          </p:nvSpPr>
          <p:spPr>
            <a:xfrm>
              <a:off x="-186629" y="3392105"/>
              <a:ext cx="912429" cy="80758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it-IT" sz="5400" dirty="0" smtClean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12</a:t>
              </a:r>
              <a:endParaRPr lang="it-IT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grpSp>
        <p:nvGrpSpPr>
          <p:cNvPr id="57" name="Gruppo 56"/>
          <p:cNvGrpSpPr/>
          <p:nvPr/>
        </p:nvGrpSpPr>
        <p:grpSpPr>
          <a:xfrm>
            <a:off x="8898740" y="4058058"/>
            <a:ext cx="1427759" cy="1232276"/>
            <a:chOff x="-468904" y="3273739"/>
            <a:chExt cx="1427759" cy="1077803"/>
          </a:xfrm>
        </p:grpSpPr>
        <p:sp>
          <p:nvSpPr>
            <p:cNvPr id="58" name="CasellaDiTesto 57"/>
            <p:cNvSpPr txBox="1"/>
            <p:nvPr/>
          </p:nvSpPr>
          <p:spPr>
            <a:xfrm>
              <a:off x="-468904" y="3273739"/>
              <a:ext cx="1427759" cy="1077803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endParaRPr lang="it-IT" dirty="0"/>
            </a:p>
          </p:txBody>
        </p:sp>
        <p:sp>
          <p:nvSpPr>
            <p:cNvPr id="59" name="Rettangolo 58"/>
            <p:cNvSpPr/>
            <p:nvPr/>
          </p:nvSpPr>
          <p:spPr>
            <a:xfrm>
              <a:off x="-186629" y="3392105"/>
              <a:ext cx="912429" cy="80758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it-IT" sz="5400" b="0" cap="none" spc="0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13</a:t>
              </a:r>
              <a:endParaRPr lang="it-IT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grpSp>
        <p:nvGrpSpPr>
          <p:cNvPr id="60" name="Gruppo 59"/>
          <p:cNvGrpSpPr/>
          <p:nvPr/>
        </p:nvGrpSpPr>
        <p:grpSpPr>
          <a:xfrm>
            <a:off x="10454624" y="4076199"/>
            <a:ext cx="1427759" cy="1232276"/>
            <a:chOff x="-468904" y="3273739"/>
            <a:chExt cx="1427759" cy="1077803"/>
          </a:xfrm>
        </p:grpSpPr>
        <p:sp>
          <p:nvSpPr>
            <p:cNvPr id="61" name="CasellaDiTesto 60"/>
            <p:cNvSpPr txBox="1"/>
            <p:nvPr/>
          </p:nvSpPr>
          <p:spPr>
            <a:xfrm>
              <a:off x="-468904" y="3273739"/>
              <a:ext cx="1427759" cy="1077803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endParaRPr lang="it-IT" dirty="0"/>
            </a:p>
          </p:txBody>
        </p:sp>
        <p:sp>
          <p:nvSpPr>
            <p:cNvPr id="62" name="Rettangolo 61"/>
            <p:cNvSpPr/>
            <p:nvPr/>
          </p:nvSpPr>
          <p:spPr>
            <a:xfrm>
              <a:off x="-186629" y="3392105"/>
              <a:ext cx="912429" cy="80758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it-IT" sz="5400" b="0" cap="none" spc="0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14</a:t>
              </a:r>
              <a:endParaRPr lang="it-IT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grpSp>
        <p:nvGrpSpPr>
          <p:cNvPr id="93" name="Gruppo 92"/>
          <p:cNvGrpSpPr/>
          <p:nvPr/>
        </p:nvGrpSpPr>
        <p:grpSpPr>
          <a:xfrm>
            <a:off x="5723729" y="5449657"/>
            <a:ext cx="1427759" cy="1240940"/>
            <a:chOff x="-468904" y="3273739"/>
            <a:chExt cx="1427759" cy="1077803"/>
          </a:xfrm>
        </p:grpSpPr>
        <p:sp>
          <p:nvSpPr>
            <p:cNvPr id="94" name="CasellaDiTesto 93"/>
            <p:cNvSpPr txBox="1"/>
            <p:nvPr/>
          </p:nvSpPr>
          <p:spPr>
            <a:xfrm>
              <a:off x="-468904" y="3273739"/>
              <a:ext cx="1427759" cy="1077803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endParaRPr lang="it-IT" dirty="0"/>
            </a:p>
          </p:txBody>
        </p:sp>
        <p:sp>
          <p:nvSpPr>
            <p:cNvPr id="95" name="Rettangolo 94"/>
            <p:cNvSpPr/>
            <p:nvPr/>
          </p:nvSpPr>
          <p:spPr>
            <a:xfrm>
              <a:off x="-186629" y="3392105"/>
              <a:ext cx="912429" cy="80758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it-IT" sz="5400" dirty="0" smtClean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18</a:t>
              </a:r>
              <a:endParaRPr lang="it-IT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grpSp>
        <p:nvGrpSpPr>
          <p:cNvPr id="96" name="Gruppo 95"/>
          <p:cNvGrpSpPr/>
          <p:nvPr/>
        </p:nvGrpSpPr>
        <p:grpSpPr>
          <a:xfrm>
            <a:off x="7326622" y="5416062"/>
            <a:ext cx="1427759" cy="1232276"/>
            <a:chOff x="-468904" y="3273739"/>
            <a:chExt cx="1427759" cy="1077803"/>
          </a:xfrm>
        </p:grpSpPr>
        <p:sp>
          <p:nvSpPr>
            <p:cNvPr id="97" name="CasellaDiTesto 96"/>
            <p:cNvSpPr txBox="1"/>
            <p:nvPr/>
          </p:nvSpPr>
          <p:spPr>
            <a:xfrm>
              <a:off x="-468904" y="3273739"/>
              <a:ext cx="1427759" cy="1077803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endParaRPr lang="it-IT" dirty="0"/>
            </a:p>
          </p:txBody>
        </p:sp>
        <p:sp>
          <p:nvSpPr>
            <p:cNvPr id="98" name="Rettangolo 97"/>
            <p:cNvSpPr/>
            <p:nvPr/>
          </p:nvSpPr>
          <p:spPr>
            <a:xfrm>
              <a:off x="-186629" y="3392105"/>
              <a:ext cx="912429" cy="80758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it-IT" sz="5400" dirty="0" smtClean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19</a:t>
              </a:r>
              <a:endParaRPr lang="it-IT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grpSp>
        <p:nvGrpSpPr>
          <p:cNvPr id="99" name="Gruppo 98"/>
          <p:cNvGrpSpPr/>
          <p:nvPr/>
        </p:nvGrpSpPr>
        <p:grpSpPr>
          <a:xfrm>
            <a:off x="8929515" y="5419939"/>
            <a:ext cx="1427759" cy="1232276"/>
            <a:chOff x="-468904" y="3273739"/>
            <a:chExt cx="1427759" cy="1077803"/>
          </a:xfrm>
        </p:grpSpPr>
        <p:sp>
          <p:nvSpPr>
            <p:cNvPr id="100" name="CasellaDiTesto 99"/>
            <p:cNvSpPr txBox="1"/>
            <p:nvPr/>
          </p:nvSpPr>
          <p:spPr>
            <a:xfrm>
              <a:off x="-468904" y="3273739"/>
              <a:ext cx="1427759" cy="1077803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endParaRPr lang="it-IT" dirty="0"/>
            </a:p>
          </p:txBody>
        </p:sp>
        <p:sp>
          <p:nvSpPr>
            <p:cNvPr id="101" name="Rettangolo 100"/>
            <p:cNvSpPr/>
            <p:nvPr/>
          </p:nvSpPr>
          <p:spPr>
            <a:xfrm>
              <a:off x="-186629" y="3392105"/>
              <a:ext cx="912429" cy="80758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it-IT" sz="5400" b="0" cap="none" spc="0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20</a:t>
              </a:r>
              <a:endParaRPr lang="it-IT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grpSp>
        <p:nvGrpSpPr>
          <p:cNvPr id="84" name="Gruppo 83"/>
          <p:cNvGrpSpPr/>
          <p:nvPr/>
        </p:nvGrpSpPr>
        <p:grpSpPr>
          <a:xfrm>
            <a:off x="4162577" y="5493953"/>
            <a:ext cx="1427759" cy="1232276"/>
            <a:chOff x="-468904" y="3273739"/>
            <a:chExt cx="1427759" cy="1077803"/>
          </a:xfrm>
        </p:grpSpPr>
        <p:sp>
          <p:nvSpPr>
            <p:cNvPr id="85" name="CasellaDiTesto 84"/>
            <p:cNvSpPr txBox="1"/>
            <p:nvPr/>
          </p:nvSpPr>
          <p:spPr>
            <a:xfrm>
              <a:off x="-468904" y="3273739"/>
              <a:ext cx="1427759" cy="1077803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endParaRPr lang="it-IT" dirty="0"/>
            </a:p>
          </p:txBody>
        </p:sp>
        <p:sp>
          <p:nvSpPr>
            <p:cNvPr id="86" name="Rettangolo 85"/>
            <p:cNvSpPr/>
            <p:nvPr/>
          </p:nvSpPr>
          <p:spPr>
            <a:xfrm>
              <a:off x="-186629" y="3392105"/>
              <a:ext cx="912429" cy="80758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it-IT" sz="5400" dirty="0" smtClean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17</a:t>
              </a:r>
              <a:endParaRPr lang="it-IT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grpSp>
        <p:nvGrpSpPr>
          <p:cNvPr id="87" name="Gruppo 86"/>
          <p:cNvGrpSpPr/>
          <p:nvPr/>
        </p:nvGrpSpPr>
        <p:grpSpPr>
          <a:xfrm>
            <a:off x="2544436" y="5458321"/>
            <a:ext cx="1427759" cy="1232276"/>
            <a:chOff x="-468904" y="3273739"/>
            <a:chExt cx="1427759" cy="1077803"/>
          </a:xfrm>
        </p:grpSpPr>
        <p:sp>
          <p:nvSpPr>
            <p:cNvPr id="88" name="CasellaDiTesto 87"/>
            <p:cNvSpPr txBox="1"/>
            <p:nvPr/>
          </p:nvSpPr>
          <p:spPr>
            <a:xfrm>
              <a:off x="-468904" y="3273739"/>
              <a:ext cx="1427759" cy="1077803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endParaRPr lang="it-IT" dirty="0"/>
            </a:p>
          </p:txBody>
        </p:sp>
        <p:sp>
          <p:nvSpPr>
            <p:cNvPr id="89" name="Rettangolo 88"/>
            <p:cNvSpPr/>
            <p:nvPr/>
          </p:nvSpPr>
          <p:spPr>
            <a:xfrm>
              <a:off x="-186629" y="3350460"/>
              <a:ext cx="912429" cy="80758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it-IT" sz="54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1</a:t>
              </a:r>
              <a:r>
                <a:rPr lang="it-IT" sz="5400" b="0" cap="none" spc="0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6</a:t>
              </a:r>
              <a:endParaRPr lang="it-IT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grpSp>
        <p:nvGrpSpPr>
          <p:cNvPr id="90" name="Gruppo 89"/>
          <p:cNvGrpSpPr/>
          <p:nvPr/>
        </p:nvGrpSpPr>
        <p:grpSpPr>
          <a:xfrm>
            <a:off x="1037936" y="5424889"/>
            <a:ext cx="1427759" cy="1232276"/>
            <a:chOff x="-468904" y="3273739"/>
            <a:chExt cx="1427759" cy="1077803"/>
          </a:xfrm>
        </p:grpSpPr>
        <p:sp>
          <p:nvSpPr>
            <p:cNvPr id="91" name="CasellaDiTesto 90"/>
            <p:cNvSpPr txBox="1"/>
            <p:nvPr/>
          </p:nvSpPr>
          <p:spPr>
            <a:xfrm>
              <a:off x="-468904" y="3273739"/>
              <a:ext cx="1427759" cy="1077803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endParaRPr lang="it-IT" dirty="0"/>
            </a:p>
          </p:txBody>
        </p:sp>
        <p:sp>
          <p:nvSpPr>
            <p:cNvPr id="92" name="Rettangolo 91"/>
            <p:cNvSpPr/>
            <p:nvPr/>
          </p:nvSpPr>
          <p:spPr>
            <a:xfrm>
              <a:off x="-186629" y="3392105"/>
              <a:ext cx="912429" cy="80758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it-IT" sz="5400" b="0" cap="none" spc="0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15</a:t>
              </a:r>
              <a:endParaRPr lang="it-IT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MIX</a:t>
            </a:r>
            <a:br>
              <a:rPr lang="it-IT" dirty="0" smtClean="0"/>
            </a:br>
            <a:r>
              <a:rPr lang="it-IT" dirty="0" smtClean="0"/>
              <a:t>2 punti</a:t>
            </a:r>
            <a:endParaRPr lang="it-IT" dirty="0"/>
          </a:p>
        </p:txBody>
      </p:sp>
      <p:pic>
        <p:nvPicPr>
          <p:cNvPr id="8" name="Immagine 7">
            <a:hlinkClick r:id="rId14" action="ppaction://hlinksldjump"/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0925" y="90583"/>
            <a:ext cx="1482132" cy="2041505"/>
          </a:xfrm>
          <a:prstGeom prst="rect">
            <a:avLst/>
          </a:prstGeom>
        </p:spPr>
      </p:pic>
      <p:sp>
        <p:nvSpPr>
          <p:cNvPr id="9" name="Freccia a destra rientrata 8">
            <a:hlinkClick r:id="" action="ppaction://noaction">
              <a:snd r:embed="rId16" name="bomb.wav"/>
            </a:hlinkClick>
          </p:cNvPr>
          <p:cNvSpPr/>
          <p:nvPr/>
        </p:nvSpPr>
        <p:spPr>
          <a:xfrm>
            <a:off x="3969533" y="609600"/>
            <a:ext cx="4287394" cy="878305"/>
          </a:xfrm>
          <a:prstGeom prst="notched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ALTRIMENTI CLICCA QUI</a:t>
            </a:r>
            <a:endParaRPr lang="it-IT" dirty="0"/>
          </a:p>
        </p:txBody>
      </p:sp>
      <p:pic>
        <p:nvPicPr>
          <p:cNvPr id="10" name="Immagine 9">
            <a:hlinkClick r:id="rId17" action="ppaction://hlinksldjump"/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1462" y="-32058"/>
            <a:ext cx="2381532" cy="2381532"/>
          </a:xfrm>
          <a:prstGeom prst="rect">
            <a:avLst/>
          </a:prstGeom>
        </p:spPr>
      </p:pic>
      <p:sp>
        <p:nvSpPr>
          <p:cNvPr id="12" name="CasellaDiTesto 11"/>
          <p:cNvSpPr txBox="1"/>
          <p:nvPr/>
        </p:nvSpPr>
        <p:spPr>
          <a:xfrm>
            <a:off x="2045016" y="1635840"/>
            <a:ext cx="23652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SE HAI </a:t>
            </a:r>
            <a:r>
              <a:rPr lang="it-IT" dirty="0" smtClean="0">
                <a:hlinkClick r:id="rId14" action="ppaction://hlinksldjump"/>
              </a:rPr>
              <a:t>RISPOSTO</a:t>
            </a:r>
            <a:r>
              <a:rPr lang="it-IT" dirty="0" smtClean="0"/>
              <a:t> CORRETTAMENTE VAI AL TABELLONE JOLLY     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544000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  <p:seq concurrent="1" nextAc="seek">
              <p:cTn id="130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1" fill="hold">
                      <p:stCondLst>
                        <p:cond delay="0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10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138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9" fill="hold">
                      <p:stCondLst>
                        <p:cond delay="0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10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  <p:seq concurrent="1" nextAc="seek">
              <p:cTn id="154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5" fill="hold">
                      <p:stCondLst>
                        <p:cond delay="0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10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7" presetClass="exit" presetSubtype="1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6" dur="2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2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250"/>
                            </p:stCondLst>
                            <p:childTnLst>
                              <p:par>
                                <p:cTn id="17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7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5" fill="hold">
                      <p:stCondLst>
                        <p:cond delay="0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7" presetClass="exit" presetSubtype="1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8" dur="2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2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250"/>
                            </p:stCondLst>
                            <p:childTnLst>
                              <p:par>
                                <p:cTn id="182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8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7" fill="hold">
                      <p:stCondLst>
                        <p:cond delay="0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7" presetClass="exit" presetSubtype="1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0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250"/>
                            </p:stCondLst>
                            <p:childTnLst>
                              <p:par>
                                <p:cTn id="194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9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9" fill="hold">
                      <p:stCondLst>
                        <p:cond delay="0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7" presetClass="exit" presetSubtype="1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2" dur="2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2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250"/>
                            </p:stCondLst>
                            <p:childTnLst>
                              <p:par>
                                <p:cTn id="206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1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1" fill="hold">
                      <p:stCondLst>
                        <p:cond delay="0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17" presetClass="exit" presetSubtype="1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4" dur="2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2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250"/>
                            </p:stCondLst>
                            <p:childTnLst>
                              <p:par>
                                <p:cTn id="218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2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3" fill="hold">
                      <p:stCondLst>
                        <p:cond delay="0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7" presetClass="exit" presetSubtype="1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6" dur="2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2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250"/>
                            </p:stCondLst>
                            <p:childTnLst>
                              <p:par>
                                <p:cTn id="23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2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2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3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5" fill="hold">
                      <p:stCondLst>
                        <p:cond delay="0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17" presetClass="exit" presetSubtype="1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8" dur="2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2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250"/>
                            </p:stCondLst>
                            <p:childTnLst>
                              <p:par>
                                <p:cTn id="242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4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4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7" fill="hold">
                      <p:stCondLst>
                        <p:cond delay="0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17" presetClass="exit" presetSubtype="1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0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250"/>
                            </p:stCondLst>
                            <p:childTnLst>
                              <p:par>
                                <p:cTn id="254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6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5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9" fill="hold">
                      <p:stCondLst>
                        <p:cond delay="0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17" presetClass="exit" presetSubtype="1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2" dur="2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2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>
                            <p:stCondLst>
                              <p:cond delay="250"/>
                            </p:stCondLst>
                            <p:childTnLst>
                              <p:par>
                                <p:cTn id="266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8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7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1" fill="hold">
                      <p:stCondLst>
                        <p:cond delay="0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17" presetClass="exit" presetSubtype="1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4" dur="2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2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7" fill="hold">
                            <p:stCondLst>
                              <p:cond delay="250"/>
                            </p:stCondLst>
                            <p:childTnLst>
                              <p:par>
                                <p:cTn id="278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0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8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3" fill="hold">
                      <p:stCondLst>
                        <p:cond delay="0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17" presetClass="exit" presetSubtype="1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6" dur="2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2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250"/>
                            </p:stCondLst>
                            <p:childTnLst>
                              <p:par>
                                <p:cTn id="29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2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94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5" fill="hold">
                      <p:stCondLst>
                        <p:cond delay="0"/>
                      </p:stCondLst>
                      <p:childTnLst>
                        <p:par>
                          <p:cTn id="296" fill="hold">
                            <p:stCondLst>
                              <p:cond delay="0"/>
                            </p:stCondLst>
                            <p:childTnLst>
                              <p:par>
                                <p:cTn id="297" presetID="17" presetClass="exit" presetSubtype="1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8" dur="2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2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1" fill="hold">
                            <p:stCondLst>
                              <p:cond delay="250"/>
                            </p:stCondLst>
                            <p:childTnLst>
                              <p:par>
                                <p:cTn id="302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4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30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7" fill="hold">
                      <p:stCondLst>
                        <p:cond delay="0"/>
                      </p:stCondLst>
                      <p:childTnLst>
                        <p:par>
                          <p:cTn id="308" fill="hold">
                            <p:stCondLst>
                              <p:cond delay="0"/>
                            </p:stCondLst>
                            <p:childTnLst>
                              <p:par>
                                <p:cTn id="309" presetID="17" presetClass="exit" presetSubtype="1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0" dur="2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2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>
                            <p:stCondLst>
                              <p:cond delay="250"/>
                            </p:stCondLst>
                            <p:childTnLst>
                              <p:par>
                                <p:cTn id="314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6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31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9" fill="hold">
                      <p:stCondLst>
                        <p:cond delay="0"/>
                      </p:stCondLst>
                      <p:childTnLst>
                        <p:par>
                          <p:cTn id="320" fill="hold">
                            <p:stCondLst>
                              <p:cond delay="0"/>
                            </p:stCondLst>
                            <p:childTnLst>
                              <p:par>
                                <p:cTn id="321" presetID="17" presetClass="exit" presetSubtype="1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2" dur="2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2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5" fill="hold">
                            <p:stCondLst>
                              <p:cond delay="250"/>
                            </p:stCondLst>
                            <p:childTnLst>
                              <p:par>
                                <p:cTn id="326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8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3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1" fill="hold">
                      <p:stCondLst>
                        <p:cond delay="0"/>
                      </p:stCondLst>
                      <p:childTnLst>
                        <p:par>
                          <p:cTn id="332" fill="hold">
                            <p:stCondLst>
                              <p:cond delay="0"/>
                            </p:stCondLst>
                            <p:childTnLst>
                              <p:par>
                                <p:cTn id="333" presetID="17" presetClass="exit" presetSubtype="1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4" dur="2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2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7" fill="hold">
                            <p:stCondLst>
                              <p:cond delay="250"/>
                            </p:stCondLst>
                            <p:childTnLst>
                              <p:par>
                                <p:cTn id="338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0" dur="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1" dur="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4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3" fill="hold">
                      <p:stCondLst>
                        <p:cond delay="0"/>
                      </p:stCondLst>
                      <p:childTnLst>
                        <p:par>
                          <p:cTn id="344" fill="hold">
                            <p:stCondLst>
                              <p:cond delay="0"/>
                            </p:stCondLst>
                            <p:childTnLst>
                              <p:par>
                                <p:cTn id="345" presetID="17" presetClass="exit" presetSubtype="1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6" dur="2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" dur="2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9" fill="hold">
                            <p:stCondLst>
                              <p:cond delay="250"/>
                            </p:stCondLst>
                            <p:childTnLst>
                              <p:par>
                                <p:cTn id="35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2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354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5" fill="hold">
                      <p:stCondLst>
                        <p:cond delay="0"/>
                      </p:stCondLst>
                      <p:childTnLst>
                        <p:par>
                          <p:cTn id="356" fill="hold">
                            <p:stCondLst>
                              <p:cond delay="0"/>
                            </p:stCondLst>
                            <p:childTnLst>
                              <p:par>
                                <p:cTn id="357" presetID="17" presetClass="exit" presetSubtype="1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8" dur="25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9" dur="25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1" fill="hold">
                            <p:stCondLst>
                              <p:cond delay="250"/>
                            </p:stCondLst>
                            <p:childTnLst>
                              <p:par>
                                <p:cTn id="362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4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66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7" fill="hold">
                      <p:stCondLst>
                        <p:cond delay="0"/>
                      </p:stCondLst>
                      <p:childTnLst>
                        <p:par>
                          <p:cTn id="368" fill="hold">
                            <p:stCondLst>
                              <p:cond delay="0"/>
                            </p:stCondLst>
                            <p:childTnLst>
                              <p:par>
                                <p:cTn id="369" presetID="17" presetClass="exit" presetSubtype="1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0" dur="25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1" dur="25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250"/>
                            </p:stCondLst>
                            <p:childTnLst>
                              <p:par>
                                <p:cTn id="374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6" dur="2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7" dur="2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37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9" fill="hold">
                      <p:stCondLst>
                        <p:cond delay="0"/>
                      </p:stCondLst>
                      <p:childTnLst>
                        <p:par>
                          <p:cTn id="380" fill="hold">
                            <p:stCondLst>
                              <p:cond delay="0"/>
                            </p:stCondLst>
                            <p:childTnLst>
                              <p:par>
                                <p:cTn id="381" presetID="17" presetClass="exit" presetSubtype="1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2" dur="2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3" dur="2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5" fill="hold">
                            <p:stCondLst>
                              <p:cond delay="250"/>
                            </p:stCondLst>
                            <p:childTnLst>
                              <p:par>
                                <p:cTn id="386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8" dur="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9" dur="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390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1" fill="hold">
                      <p:stCondLst>
                        <p:cond delay="0"/>
                      </p:stCondLst>
                      <p:childTnLst>
                        <p:par>
                          <p:cTn id="392" fill="hold">
                            <p:stCondLst>
                              <p:cond delay="0"/>
                            </p:stCondLst>
                            <p:childTnLst>
                              <p:par>
                                <p:cTn id="393" presetID="17" presetClass="exit" presetSubtype="1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4" dur="2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5" dur="2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7" fill="hold">
                            <p:stCondLst>
                              <p:cond delay="250"/>
                            </p:stCondLst>
                            <p:childTnLst>
                              <p:par>
                                <p:cTn id="398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0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1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0" y="5257801"/>
            <a:ext cx="7772400" cy="936625"/>
          </a:xfrm>
        </p:spPr>
        <p:txBody>
          <a:bodyPr>
            <a:normAutofit/>
          </a:bodyPr>
          <a:lstStyle/>
          <a:p>
            <a:pPr algn="r"/>
            <a:endParaRPr lang="en-US" sz="2800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5" name="PresenterMediaLogo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16041" y="299544"/>
            <a:ext cx="11187380" cy="6032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3913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9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daca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43871" y="257244"/>
            <a:ext cx="11269980" cy="5298369"/>
          </a:xfrm>
          <a:prstGeom prst="rect">
            <a:avLst/>
          </a:prstGeom>
        </p:spPr>
      </p:pic>
      <p:pic>
        <p:nvPicPr>
          <p:cNvPr id="6" name="Immagine 5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1351" y="5555613"/>
            <a:ext cx="4762500" cy="904875"/>
          </a:xfrm>
          <a:prstGeom prst="rect">
            <a:avLst/>
          </a:prstGeom>
        </p:spPr>
      </p:pic>
      <p:pic>
        <p:nvPicPr>
          <p:cNvPr id="3" name="Maid with the Flaxen Hair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529836" y="5764368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999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8101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audio>
              <p:cMediaNode vol="80000" numSld="999" showWhenStopped="0">
                <p:cTn id="1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MIX</a:t>
            </a:r>
            <a:br>
              <a:rPr lang="it-IT" dirty="0" smtClean="0"/>
            </a:br>
            <a:r>
              <a:rPr lang="it-IT" dirty="0" smtClean="0"/>
              <a:t>3 punti</a:t>
            </a:r>
            <a:endParaRPr lang="it-IT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677334" y="1817511"/>
            <a:ext cx="617310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rgbClr val="FF0000"/>
                </a:solidFill>
              </a:rPr>
              <a:t>QUAL E’ IL TITOLO DI QUEST’OPERA ?</a:t>
            </a:r>
          </a:p>
          <a:p>
            <a:endParaRPr lang="it-IT" sz="2400" dirty="0">
              <a:solidFill>
                <a:srgbClr val="FF0000"/>
              </a:solidFill>
            </a:endParaRPr>
          </a:p>
          <a:p>
            <a:pPr marL="342900" indent="-342900">
              <a:buFontTx/>
              <a:buChar char="-"/>
            </a:pPr>
            <a:r>
              <a:rPr lang="it-IT" sz="3600" dirty="0" smtClean="0">
                <a:hlinkClick r:id="" action="ppaction://noaction">
                  <a:snd r:embed="rId3" name="bomb.wav"/>
                </a:hlinkClick>
              </a:rPr>
              <a:t>INTERNO OLANDESE</a:t>
            </a:r>
            <a:endParaRPr lang="it-IT" sz="3600" dirty="0" smtClean="0"/>
          </a:p>
          <a:p>
            <a:pPr marL="342900" indent="-342900">
              <a:buFontTx/>
              <a:buChar char="-"/>
            </a:pPr>
            <a:r>
              <a:rPr lang="it-IT" sz="3600" dirty="0" smtClean="0">
                <a:hlinkClick r:id="" action="ppaction://noaction">
                  <a:snd r:embed="rId3" name="bomb.wav"/>
                </a:hlinkClick>
              </a:rPr>
              <a:t>IL TAVOLO</a:t>
            </a:r>
            <a:endParaRPr lang="it-IT" sz="3600" dirty="0" smtClean="0"/>
          </a:p>
          <a:p>
            <a:pPr marL="342900" indent="-342900">
              <a:buFontTx/>
              <a:buChar char="-"/>
            </a:pPr>
            <a:r>
              <a:rPr lang="it-IT" sz="3600" dirty="0" smtClean="0">
                <a:hlinkClick r:id="" action="ppaction://noaction">
                  <a:snd r:embed="rId3" name="bomb.wav"/>
                </a:hlinkClick>
              </a:rPr>
              <a:t>NORD/SUD</a:t>
            </a:r>
            <a:endParaRPr lang="it-IT" sz="3600" dirty="0" smtClean="0"/>
          </a:p>
          <a:p>
            <a:pPr marL="342900" indent="-342900">
              <a:buFontTx/>
              <a:buChar char="-"/>
            </a:pPr>
            <a:r>
              <a:rPr lang="it-IT" sz="3600" dirty="0" smtClean="0">
                <a:hlinkClick r:id="" action="ppaction://noaction">
                  <a:snd r:embed="rId4" name="applause.wav"/>
                </a:hlinkClick>
              </a:rPr>
              <a:t>PAESAGGIO CATALANO</a:t>
            </a:r>
            <a:endParaRPr lang="it-IT" sz="3600" dirty="0" smtClean="0"/>
          </a:p>
          <a:p>
            <a:pPr marL="342900" indent="-342900">
              <a:buFontTx/>
              <a:buChar char="-"/>
            </a:pPr>
            <a:r>
              <a:rPr lang="it-IT" sz="3600" dirty="0" smtClean="0">
                <a:hlinkClick r:id="" action="ppaction://noaction">
                  <a:snd r:embed="rId3" name="bomb.wav"/>
                </a:hlinkClick>
              </a:rPr>
              <a:t>TESTA D’UOMO</a:t>
            </a:r>
            <a:endParaRPr lang="it-IT" sz="3600" dirty="0"/>
          </a:p>
          <a:p>
            <a:pPr marL="342900" indent="-342900">
              <a:buFontTx/>
              <a:buChar char="-"/>
            </a:pPr>
            <a:endParaRPr lang="it-IT" sz="3600" dirty="0" smtClean="0"/>
          </a:p>
          <a:p>
            <a:endParaRPr lang="it-IT" sz="2400" dirty="0">
              <a:solidFill>
                <a:srgbClr val="FF0000"/>
              </a:solidFill>
            </a:endParaRPr>
          </a:p>
        </p:txBody>
      </p:sp>
      <p:pic>
        <p:nvPicPr>
          <p:cNvPr id="7" name="Immagine 6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0076" y="-38538"/>
            <a:ext cx="2317996" cy="2317996"/>
          </a:xfrm>
          <a:prstGeom prst="rect">
            <a:avLst/>
          </a:prstGeom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5945" y="2129613"/>
            <a:ext cx="6232634" cy="4012999"/>
          </a:xfrm>
          <a:prstGeom prst="round2DiagRect">
            <a:avLst>
              <a:gd name="adj1" fmla="val 16667"/>
              <a:gd name="adj2" fmla="val 13357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87522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MIX</a:t>
            </a:r>
            <a:br>
              <a:rPr lang="it-IT" dirty="0" smtClean="0"/>
            </a:br>
            <a:r>
              <a:rPr lang="it-IT" dirty="0" smtClean="0"/>
              <a:t>4 punti</a:t>
            </a:r>
            <a:endParaRPr lang="it-IT" dirty="0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5569" y="591194"/>
            <a:ext cx="1322507" cy="1302669"/>
          </a:xfrm>
        </p:spPr>
      </p:pic>
      <p:sp>
        <p:nvSpPr>
          <p:cNvPr id="6" name="CasellaDiTesto 5"/>
          <p:cNvSpPr txBox="1"/>
          <p:nvPr/>
        </p:nvSpPr>
        <p:spPr>
          <a:xfrm>
            <a:off x="1492626" y="3628728"/>
            <a:ext cx="69660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dirty="0" smtClean="0">
                <a:solidFill>
                  <a:srgbClr val="FF0000"/>
                </a:solidFill>
              </a:rPr>
              <a:t>I DUE DIPINTI SEMBRANO UGUALI MA SI DIFFERENZIANO PER SEI PARTICOLARI. RIESCI A SCOPRIRLI ?</a:t>
            </a:r>
            <a:endParaRPr lang="it-IT" sz="2400" dirty="0">
              <a:solidFill>
                <a:srgbClr val="FF0000"/>
              </a:solidFill>
            </a:endParaRPr>
          </a:p>
        </p:txBody>
      </p:sp>
      <p:pic>
        <p:nvPicPr>
          <p:cNvPr id="7" name="Immagine 6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3831" y="51762"/>
            <a:ext cx="2381532" cy="2381532"/>
          </a:xfrm>
          <a:prstGeom prst="rect">
            <a:avLst/>
          </a:prstGeom>
        </p:spPr>
      </p:pic>
      <p:pic>
        <p:nvPicPr>
          <p:cNvPr id="8" name="Immagine 7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2757" y="2589"/>
            <a:ext cx="1482132" cy="2041505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3668076" y="1657499"/>
            <a:ext cx="23652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SE HAI </a:t>
            </a:r>
            <a:r>
              <a:rPr lang="it-IT" dirty="0" smtClean="0">
                <a:hlinkClick r:id="rId6" action="ppaction://hlinksldjump"/>
              </a:rPr>
              <a:t>RISPOSTO</a:t>
            </a:r>
            <a:r>
              <a:rPr lang="it-IT" dirty="0" smtClean="0"/>
              <a:t> CORRETTAMENTE VAI AL TABELLONE JOLLY     </a:t>
            </a:r>
            <a:endParaRPr lang="it-IT" dirty="0"/>
          </a:p>
        </p:txBody>
      </p:sp>
      <p:sp>
        <p:nvSpPr>
          <p:cNvPr id="10" name="Freccia a destra rientrata 9">
            <a:hlinkClick r:id="" action="ppaction://noaction">
              <a:snd r:embed="rId8" name="bomb.wav"/>
            </a:hlinkClick>
          </p:cNvPr>
          <p:cNvSpPr/>
          <p:nvPr/>
        </p:nvSpPr>
        <p:spPr>
          <a:xfrm>
            <a:off x="5336312" y="425528"/>
            <a:ext cx="3796538" cy="878305"/>
          </a:xfrm>
          <a:prstGeom prst="notched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ALTRIMENTI CLICCA QUI</a:t>
            </a:r>
            <a:endParaRPr lang="it-IT" dirty="0"/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985" y="2687328"/>
            <a:ext cx="5465043" cy="384739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Immagine 1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293" y="2643302"/>
            <a:ext cx="5465043" cy="384739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Ovale 11">
            <a:hlinkClick r:id="" action="ppaction://noaction">
              <a:snd r:embed="rId11" name="applause.wav"/>
            </a:hlinkClick>
          </p:cNvPr>
          <p:cNvSpPr/>
          <p:nvPr/>
        </p:nvSpPr>
        <p:spPr>
          <a:xfrm>
            <a:off x="7679140" y="3380043"/>
            <a:ext cx="583914" cy="500581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Ovale 12">
            <a:hlinkClick r:id="" action="ppaction://noaction">
              <a:snd r:embed="rId11" name="applause.wav"/>
            </a:hlinkClick>
          </p:cNvPr>
          <p:cNvSpPr/>
          <p:nvPr/>
        </p:nvSpPr>
        <p:spPr>
          <a:xfrm>
            <a:off x="9033831" y="3728311"/>
            <a:ext cx="583914" cy="500581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Ovale 13">
            <a:hlinkClick r:id="" action="ppaction://noaction">
              <a:snd r:embed="rId11" name="applause.wav"/>
            </a:hlinkClick>
          </p:cNvPr>
          <p:cNvSpPr/>
          <p:nvPr/>
        </p:nvSpPr>
        <p:spPr>
          <a:xfrm>
            <a:off x="10546680" y="2676718"/>
            <a:ext cx="583914" cy="500581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" name="Ovale 15">
            <a:hlinkClick r:id="" action="ppaction://noaction">
              <a:snd r:embed="rId11" name="applause.wav"/>
            </a:hlinkClick>
          </p:cNvPr>
          <p:cNvSpPr/>
          <p:nvPr/>
        </p:nvSpPr>
        <p:spPr>
          <a:xfrm>
            <a:off x="8166752" y="5520166"/>
            <a:ext cx="583914" cy="500581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7" name="Ovale 16">
            <a:hlinkClick r:id="" action="ppaction://noaction">
              <a:snd r:embed="rId11" name="applause.wav"/>
            </a:hlinkClick>
          </p:cNvPr>
          <p:cNvSpPr/>
          <p:nvPr/>
        </p:nvSpPr>
        <p:spPr>
          <a:xfrm>
            <a:off x="7246749" y="5258252"/>
            <a:ext cx="583914" cy="500581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8" name="Ovale 17">
            <a:hlinkClick r:id="" action="ppaction://noaction">
              <a:snd r:embed="rId11" name="applause.wav"/>
            </a:hlinkClick>
          </p:cNvPr>
          <p:cNvSpPr/>
          <p:nvPr/>
        </p:nvSpPr>
        <p:spPr>
          <a:xfrm>
            <a:off x="10748824" y="4757671"/>
            <a:ext cx="583914" cy="500581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24071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MIX</a:t>
            </a:r>
            <a:br>
              <a:rPr lang="it-IT" dirty="0" smtClean="0"/>
            </a:br>
            <a:r>
              <a:rPr lang="it-IT" dirty="0"/>
              <a:t>5</a:t>
            </a:r>
            <a:r>
              <a:rPr lang="it-IT" dirty="0" smtClean="0"/>
              <a:t> punti</a:t>
            </a:r>
            <a:endParaRPr lang="it-IT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440267" y="3145810"/>
            <a:ext cx="9498619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rgbClr val="FF0000"/>
                </a:solidFill>
              </a:rPr>
              <a:t>SCEGLI CINQUE CASELLE E PROVA A INDOVINARE IL TITOLO DELL’OPERA. SE CLICCANDO LA CASELLA SENTIRAI  UN SUONO, POTRAI GIRARNE UN’ALTRA. SE SENTI UN URLO, NON POTRAI SCEGLIERE ALTRE CASELLE</a:t>
            </a:r>
            <a:r>
              <a:rPr lang="it-IT" sz="2400" dirty="0" smtClean="0">
                <a:solidFill>
                  <a:srgbClr val="FF0000"/>
                </a:solidFill>
              </a:rPr>
              <a:t>!</a:t>
            </a:r>
            <a:br>
              <a:rPr lang="it-IT" sz="2400" dirty="0" smtClean="0">
                <a:solidFill>
                  <a:srgbClr val="FF0000"/>
                </a:solidFill>
              </a:rPr>
            </a:br>
            <a:r>
              <a:rPr lang="it-IT" sz="2400" dirty="0" smtClean="0">
                <a:solidFill>
                  <a:srgbClr val="FF0000"/>
                </a:solidFill>
              </a:rPr>
              <a:t>E’ un dipinto che ti è stato già presentato nei</a:t>
            </a:r>
            <a:br>
              <a:rPr lang="it-IT" sz="2400" dirty="0" smtClean="0">
                <a:solidFill>
                  <a:srgbClr val="FF0000"/>
                </a:solidFill>
              </a:rPr>
            </a:br>
            <a:r>
              <a:rPr lang="it-IT" sz="2400" dirty="0" smtClean="0">
                <a:solidFill>
                  <a:srgbClr val="FF0000"/>
                </a:solidFill>
              </a:rPr>
              <a:t>libretti su Mirò.</a:t>
            </a:r>
            <a:endParaRPr lang="it-IT" sz="2400" dirty="0" smtClean="0">
              <a:solidFill>
                <a:srgbClr val="FF0000"/>
              </a:solidFill>
            </a:endParaRPr>
          </a:p>
          <a:p>
            <a:pPr marL="342900" indent="-342900">
              <a:buFontTx/>
              <a:buChar char="-"/>
            </a:pPr>
            <a:endParaRPr lang="it-IT" sz="3600" dirty="0" smtClean="0"/>
          </a:p>
          <a:p>
            <a:endParaRPr lang="it-IT" sz="2400" dirty="0">
              <a:solidFill>
                <a:srgbClr val="FF0000"/>
              </a:solidFill>
            </a:endParaRP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840" y="90583"/>
            <a:ext cx="2410048" cy="2410048"/>
          </a:xfrm>
          <a:prstGeom prst="rect">
            <a:avLst/>
          </a:prstGeom>
        </p:spPr>
      </p:pic>
      <p:sp>
        <p:nvSpPr>
          <p:cNvPr id="47" name="Rettangolo 46"/>
          <p:cNvSpPr/>
          <p:nvPr/>
        </p:nvSpPr>
        <p:spPr>
          <a:xfrm>
            <a:off x="978791" y="2140758"/>
            <a:ext cx="75444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54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IL DIPINTO MISTERIOSO</a:t>
            </a:r>
            <a:endParaRPr lang="it-IT" sz="54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48" name="Immagine 47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0090" y="4504552"/>
            <a:ext cx="1814796" cy="2268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3414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4800" dirty="0" smtClean="0"/>
              <a:t>                Istruzioni</a:t>
            </a:r>
            <a:endParaRPr lang="it-IT" sz="48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973170" y="2603876"/>
            <a:ext cx="9720073" cy="3719689"/>
          </a:xfrm>
        </p:spPr>
        <p:txBody>
          <a:bodyPr/>
          <a:lstStyle/>
          <a:p>
            <a:r>
              <a:rPr lang="it-IT" sz="2000" dirty="0" smtClean="0"/>
              <a:t>SCEGLI UNA CASELLA DEL </a:t>
            </a:r>
            <a:r>
              <a:rPr lang="it-IT" sz="2000" dirty="0"/>
              <a:t>«</a:t>
            </a:r>
            <a:r>
              <a:rPr lang="it-IT" sz="2000" b="1" dirty="0">
                <a:solidFill>
                  <a:srgbClr val="FF0000"/>
                </a:solidFill>
              </a:rPr>
              <a:t>TABELLONE </a:t>
            </a:r>
            <a:r>
              <a:rPr lang="it-IT" sz="2000" b="1" dirty="0" smtClean="0">
                <a:solidFill>
                  <a:srgbClr val="FF0000"/>
                </a:solidFill>
              </a:rPr>
              <a:t>JOLLY</a:t>
            </a:r>
            <a:r>
              <a:rPr lang="it-IT" sz="2000" dirty="0" smtClean="0"/>
              <a:t>» PER GUADAGNARE FINO A CINQUE PUNTI  SUPPLEMENTARI.</a:t>
            </a:r>
          </a:p>
          <a:p>
            <a:pPr marL="0" indent="0">
              <a:buNone/>
            </a:pPr>
            <a:endParaRPr lang="it-IT" sz="2000" dirty="0"/>
          </a:p>
          <a:p>
            <a:r>
              <a:rPr lang="it-IT" sz="2000" dirty="0" smtClean="0"/>
              <a:t>SE APPARE INVECE UNA BUSTA, PUO’ SUCCEDERE DI TUTTO ! </a:t>
            </a:r>
          </a:p>
          <a:p>
            <a:endParaRPr lang="it-IT" sz="2000" dirty="0"/>
          </a:p>
          <a:p>
            <a:endParaRPr lang="it-IT" dirty="0"/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90" y="4748780"/>
            <a:ext cx="1341461" cy="1772856"/>
          </a:xfrm>
          <a:prstGeom prst="rect">
            <a:avLst/>
          </a:prstGeom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5271" y="1389443"/>
            <a:ext cx="1417211" cy="819037"/>
          </a:xfrm>
          <a:prstGeom prst="rect">
            <a:avLst/>
          </a:prstGeom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4758" y="87013"/>
            <a:ext cx="2365973" cy="2365973"/>
          </a:xfrm>
          <a:prstGeom prst="rect">
            <a:avLst/>
          </a:prstGeom>
        </p:spPr>
      </p:pic>
      <p:pic>
        <p:nvPicPr>
          <p:cNvPr id="9" name="Immagin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5517" y="4741801"/>
            <a:ext cx="1500000" cy="1684689"/>
          </a:xfrm>
          <a:prstGeom prst="rect">
            <a:avLst/>
          </a:prstGeom>
        </p:spPr>
      </p:pic>
      <p:pic>
        <p:nvPicPr>
          <p:cNvPr id="12" name="Immagin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8336" y="4724298"/>
            <a:ext cx="1384085" cy="1743947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641" y="0"/>
            <a:ext cx="2370799" cy="2335237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00960" y="2895549"/>
            <a:ext cx="1596191" cy="2216932"/>
          </a:xfrm>
          <a:prstGeom prst="rect">
            <a:avLst/>
          </a:prstGeom>
        </p:spPr>
      </p:pic>
      <p:pic>
        <p:nvPicPr>
          <p:cNvPr id="14" name="Immagine 13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8039" y="4128219"/>
            <a:ext cx="2183824" cy="2729781"/>
          </a:xfrm>
          <a:prstGeom prst="rect">
            <a:avLst/>
          </a:prstGeom>
        </p:spPr>
      </p:pic>
      <p:pic>
        <p:nvPicPr>
          <p:cNvPr id="15" name="Immagine 1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5668" y="4698947"/>
            <a:ext cx="1791036" cy="1727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4901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08001" y="101600"/>
            <a:ext cx="8596668" cy="1320800"/>
          </a:xfrm>
        </p:spPr>
        <p:txBody>
          <a:bodyPr/>
          <a:lstStyle/>
          <a:p>
            <a:r>
              <a:rPr lang="it-IT" dirty="0" smtClean="0"/>
              <a:t>MIX</a:t>
            </a:r>
            <a:br>
              <a:rPr lang="it-IT" dirty="0" smtClean="0"/>
            </a:br>
            <a:r>
              <a:rPr lang="it-IT" dirty="0"/>
              <a:t>5</a:t>
            </a:r>
            <a:r>
              <a:rPr lang="it-IT" dirty="0" smtClean="0"/>
              <a:t> punti</a:t>
            </a:r>
            <a:endParaRPr lang="it-IT" dirty="0"/>
          </a:p>
        </p:txBody>
      </p:sp>
      <p:pic>
        <p:nvPicPr>
          <p:cNvPr id="7" name="Immagine 6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3987" y="4250951"/>
            <a:ext cx="2771541" cy="2771541"/>
          </a:xfrm>
          <a:prstGeom prst="rect">
            <a:avLst/>
          </a:prstGeom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01" y="109522"/>
            <a:ext cx="8736653" cy="6186241"/>
          </a:xfrm>
          <a:prstGeom prst="rect">
            <a:avLst/>
          </a:prstGeom>
        </p:spPr>
      </p:pic>
      <p:sp>
        <p:nvSpPr>
          <p:cNvPr id="30" name="Rettangolo 29">
            <a:hlinkClick r:id="" action="ppaction://noaction">
              <a:snd r:embed="rId6" name="explode.wav"/>
            </a:hlinkClick>
          </p:cNvPr>
          <p:cNvSpPr/>
          <p:nvPr/>
        </p:nvSpPr>
        <p:spPr>
          <a:xfrm>
            <a:off x="541191" y="137203"/>
            <a:ext cx="2167109" cy="1526344"/>
          </a:xfrm>
          <a:prstGeom prst="rect">
            <a:avLst/>
          </a:prstGeom>
          <a:ln w="28575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01</a:t>
            </a:r>
            <a:endParaRPr lang="it-IT" dirty="0"/>
          </a:p>
        </p:txBody>
      </p:sp>
      <p:sp>
        <p:nvSpPr>
          <p:cNvPr id="31" name="Rettangolo 30"/>
          <p:cNvSpPr/>
          <p:nvPr/>
        </p:nvSpPr>
        <p:spPr>
          <a:xfrm>
            <a:off x="2693626" y="129281"/>
            <a:ext cx="2167109" cy="1526344"/>
          </a:xfrm>
          <a:prstGeom prst="rect">
            <a:avLst/>
          </a:prstGeom>
          <a:ln w="28575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02</a:t>
            </a:r>
            <a:endParaRPr lang="it-IT" dirty="0"/>
          </a:p>
        </p:txBody>
      </p:sp>
      <p:sp>
        <p:nvSpPr>
          <p:cNvPr id="32" name="Rettangolo 31"/>
          <p:cNvSpPr/>
          <p:nvPr/>
        </p:nvSpPr>
        <p:spPr>
          <a:xfrm>
            <a:off x="4894844" y="117444"/>
            <a:ext cx="2167109" cy="1526344"/>
          </a:xfrm>
          <a:prstGeom prst="rect">
            <a:avLst/>
          </a:prstGeom>
          <a:ln w="28575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03</a:t>
            </a:r>
            <a:endParaRPr lang="it-IT" dirty="0"/>
          </a:p>
        </p:txBody>
      </p:sp>
      <p:sp>
        <p:nvSpPr>
          <p:cNvPr id="33" name="Rettangolo 32"/>
          <p:cNvSpPr/>
          <p:nvPr/>
        </p:nvSpPr>
        <p:spPr>
          <a:xfrm>
            <a:off x="7096061" y="94767"/>
            <a:ext cx="2167109" cy="1526344"/>
          </a:xfrm>
          <a:prstGeom prst="rect">
            <a:avLst/>
          </a:prstGeom>
          <a:ln w="28575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04</a:t>
            </a:r>
            <a:endParaRPr lang="it-IT" dirty="0"/>
          </a:p>
        </p:txBody>
      </p:sp>
      <p:sp>
        <p:nvSpPr>
          <p:cNvPr id="34" name="Rettangolo 33"/>
          <p:cNvSpPr/>
          <p:nvPr/>
        </p:nvSpPr>
        <p:spPr>
          <a:xfrm>
            <a:off x="526517" y="1655625"/>
            <a:ext cx="2167109" cy="1526344"/>
          </a:xfrm>
          <a:prstGeom prst="rect">
            <a:avLst/>
          </a:prstGeom>
          <a:ln w="28575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05</a:t>
            </a:r>
            <a:endParaRPr lang="it-IT" dirty="0"/>
          </a:p>
        </p:txBody>
      </p:sp>
      <p:sp>
        <p:nvSpPr>
          <p:cNvPr id="35" name="Rettangolo 34">
            <a:hlinkClick r:id="" action="ppaction://noaction">
              <a:snd r:embed="rId7" name="type.wav"/>
            </a:hlinkClick>
          </p:cNvPr>
          <p:cNvSpPr/>
          <p:nvPr/>
        </p:nvSpPr>
        <p:spPr>
          <a:xfrm>
            <a:off x="2693626" y="1655625"/>
            <a:ext cx="2167109" cy="1526344"/>
          </a:xfrm>
          <a:prstGeom prst="rect">
            <a:avLst/>
          </a:prstGeom>
          <a:ln w="28575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06</a:t>
            </a:r>
            <a:endParaRPr lang="it-IT" dirty="0"/>
          </a:p>
        </p:txBody>
      </p:sp>
      <p:sp>
        <p:nvSpPr>
          <p:cNvPr id="36" name="Rettangolo 35"/>
          <p:cNvSpPr/>
          <p:nvPr/>
        </p:nvSpPr>
        <p:spPr>
          <a:xfrm>
            <a:off x="4894844" y="1655625"/>
            <a:ext cx="2167109" cy="1526344"/>
          </a:xfrm>
          <a:prstGeom prst="rect">
            <a:avLst/>
          </a:prstGeom>
          <a:ln w="28575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07</a:t>
            </a:r>
            <a:endParaRPr lang="it-IT" dirty="0"/>
          </a:p>
        </p:txBody>
      </p:sp>
      <p:sp>
        <p:nvSpPr>
          <p:cNvPr id="37" name="Rettangolo 36"/>
          <p:cNvSpPr/>
          <p:nvPr/>
        </p:nvSpPr>
        <p:spPr>
          <a:xfrm>
            <a:off x="7096061" y="1655625"/>
            <a:ext cx="2167109" cy="1526344"/>
          </a:xfrm>
          <a:prstGeom prst="rect">
            <a:avLst/>
          </a:prstGeom>
          <a:ln w="28575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08</a:t>
            </a:r>
            <a:endParaRPr lang="it-IT" dirty="0"/>
          </a:p>
        </p:txBody>
      </p:sp>
      <p:sp>
        <p:nvSpPr>
          <p:cNvPr id="38" name="Rettangolo 37"/>
          <p:cNvSpPr/>
          <p:nvPr/>
        </p:nvSpPr>
        <p:spPr>
          <a:xfrm>
            <a:off x="537349" y="3216483"/>
            <a:ext cx="2167109" cy="1526344"/>
          </a:xfrm>
          <a:prstGeom prst="rect">
            <a:avLst/>
          </a:prstGeom>
          <a:ln w="28575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09</a:t>
            </a:r>
            <a:endParaRPr lang="it-IT" dirty="0"/>
          </a:p>
        </p:txBody>
      </p:sp>
      <p:sp>
        <p:nvSpPr>
          <p:cNvPr id="39" name="Rettangolo 38"/>
          <p:cNvSpPr/>
          <p:nvPr/>
        </p:nvSpPr>
        <p:spPr>
          <a:xfrm>
            <a:off x="2704458" y="3216483"/>
            <a:ext cx="2167109" cy="1526344"/>
          </a:xfrm>
          <a:prstGeom prst="rect">
            <a:avLst/>
          </a:prstGeom>
          <a:ln w="28575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10</a:t>
            </a:r>
            <a:endParaRPr lang="it-IT" dirty="0"/>
          </a:p>
        </p:txBody>
      </p:sp>
      <p:sp>
        <p:nvSpPr>
          <p:cNvPr id="40" name="Rettangolo 39">
            <a:hlinkClick r:id="" action="ppaction://noaction">
              <a:snd r:embed="rId8" name="BIRD1-2.WAV"/>
            </a:hlinkClick>
          </p:cNvPr>
          <p:cNvSpPr/>
          <p:nvPr/>
        </p:nvSpPr>
        <p:spPr>
          <a:xfrm>
            <a:off x="4905676" y="3216483"/>
            <a:ext cx="2167109" cy="1526344"/>
          </a:xfrm>
          <a:prstGeom prst="rect">
            <a:avLst/>
          </a:prstGeom>
          <a:ln w="28575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11</a:t>
            </a:r>
            <a:endParaRPr lang="it-IT" dirty="0"/>
          </a:p>
        </p:txBody>
      </p:sp>
      <p:sp>
        <p:nvSpPr>
          <p:cNvPr id="41" name="Rettangolo 40"/>
          <p:cNvSpPr/>
          <p:nvPr/>
        </p:nvSpPr>
        <p:spPr>
          <a:xfrm>
            <a:off x="7106893" y="3216483"/>
            <a:ext cx="2167109" cy="1526344"/>
          </a:xfrm>
          <a:prstGeom prst="rect">
            <a:avLst/>
          </a:prstGeom>
          <a:ln w="28575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12</a:t>
            </a:r>
            <a:endParaRPr lang="it-IT" dirty="0"/>
          </a:p>
        </p:txBody>
      </p:sp>
      <p:sp>
        <p:nvSpPr>
          <p:cNvPr id="42" name="Rettangolo 41"/>
          <p:cNvSpPr/>
          <p:nvPr/>
        </p:nvSpPr>
        <p:spPr>
          <a:xfrm>
            <a:off x="537349" y="4777341"/>
            <a:ext cx="2167109" cy="1526344"/>
          </a:xfrm>
          <a:prstGeom prst="rect">
            <a:avLst/>
          </a:prstGeom>
          <a:ln w="28575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13</a:t>
            </a:r>
            <a:endParaRPr lang="it-IT" dirty="0"/>
          </a:p>
        </p:txBody>
      </p:sp>
      <p:sp>
        <p:nvSpPr>
          <p:cNvPr id="43" name="Rettangolo 42"/>
          <p:cNvSpPr/>
          <p:nvPr/>
        </p:nvSpPr>
        <p:spPr>
          <a:xfrm>
            <a:off x="2704458" y="4777341"/>
            <a:ext cx="2167109" cy="1526344"/>
          </a:xfrm>
          <a:prstGeom prst="rect">
            <a:avLst/>
          </a:prstGeom>
          <a:ln w="28575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14</a:t>
            </a:r>
            <a:endParaRPr lang="it-IT" dirty="0"/>
          </a:p>
        </p:txBody>
      </p:sp>
      <p:sp>
        <p:nvSpPr>
          <p:cNvPr id="44" name="Rettangolo 43"/>
          <p:cNvSpPr/>
          <p:nvPr/>
        </p:nvSpPr>
        <p:spPr>
          <a:xfrm>
            <a:off x="4905676" y="4777341"/>
            <a:ext cx="2167109" cy="1526344"/>
          </a:xfrm>
          <a:prstGeom prst="rect">
            <a:avLst/>
          </a:prstGeom>
          <a:ln w="28575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15</a:t>
            </a:r>
            <a:endParaRPr lang="it-IT" dirty="0"/>
          </a:p>
        </p:txBody>
      </p:sp>
      <p:sp>
        <p:nvSpPr>
          <p:cNvPr id="45" name="Rettangolo 44">
            <a:hlinkClick r:id="" action="ppaction://noaction">
              <a:snd r:embed="rId9" name="AAAGH2.WAV"/>
            </a:hlinkClick>
          </p:cNvPr>
          <p:cNvSpPr/>
          <p:nvPr/>
        </p:nvSpPr>
        <p:spPr>
          <a:xfrm>
            <a:off x="7106893" y="4777341"/>
            <a:ext cx="2167109" cy="1526344"/>
          </a:xfrm>
          <a:prstGeom prst="rect">
            <a:avLst/>
          </a:prstGeom>
          <a:ln w="28575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16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34636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2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8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4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xit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3)">
                                      <p:cBhvr>
                                        <p:cTn id="30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xit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3)">
                                      <p:cBhvr>
                                        <p:cTn id="36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1" presetClass="exit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3)">
                                      <p:cBhvr>
                                        <p:cTn id="42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xit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3)">
                                      <p:cBhvr>
                                        <p:cTn id="48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1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2)">
                                      <p:cBhvr>
                                        <p:cTn id="54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1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2)">
                                      <p:cBhvr>
                                        <p:cTn id="60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6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1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2)">
                                      <p:cBhvr>
                                        <p:cTn id="72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1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8)">
                                      <p:cBhvr>
                                        <p:cTn id="78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1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8)">
                                      <p:cBhvr>
                                        <p:cTn id="84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1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8)">
                                      <p:cBhvr>
                                        <p:cTn id="90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1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8)">
                                      <p:cBhvr>
                                        <p:cTn id="96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Connettore diritto 14"/>
          <p:cNvCxnSpPr/>
          <p:nvPr/>
        </p:nvCxnSpPr>
        <p:spPr>
          <a:xfrm flipH="1">
            <a:off x="1188746" y="85459"/>
            <a:ext cx="10871" cy="649581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ttore 2 16"/>
          <p:cNvCxnSpPr/>
          <p:nvPr/>
        </p:nvCxnSpPr>
        <p:spPr>
          <a:xfrm flipV="1">
            <a:off x="96253" y="502948"/>
            <a:ext cx="11899231" cy="36107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CasellaDiTesto 17"/>
          <p:cNvSpPr txBox="1"/>
          <p:nvPr/>
        </p:nvSpPr>
        <p:spPr>
          <a:xfrm>
            <a:off x="-236964" y="1108413"/>
            <a:ext cx="17554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     LA VITA</a:t>
            </a:r>
            <a:endParaRPr lang="it-IT" dirty="0"/>
          </a:p>
        </p:txBody>
      </p:sp>
      <p:sp>
        <p:nvSpPr>
          <p:cNvPr id="19" name="CasellaDiTesto 18"/>
          <p:cNvSpPr txBox="1"/>
          <p:nvPr/>
        </p:nvSpPr>
        <p:spPr>
          <a:xfrm>
            <a:off x="-191383" y="3565858"/>
            <a:ext cx="17554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    OPERE</a:t>
            </a:r>
            <a:endParaRPr lang="it-IT" dirty="0"/>
          </a:p>
        </p:txBody>
      </p:sp>
      <p:sp>
        <p:nvSpPr>
          <p:cNvPr id="20" name="CasellaDiTesto 19"/>
          <p:cNvSpPr txBox="1"/>
          <p:nvPr/>
        </p:nvSpPr>
        <p:spPr>
          <a:xfrm>
            <a:off x="-355596" y="4827391"/>
            <a:ext cx="17554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     OSSERVA</a:t>
            </a:r>
            <a:endParaRPr lang="it-IT" dirty="0"/>
          </a:p>
        </p:txBody>
      </p:sp>
      <p:sp>
        <p:nvSpPr>
          <p:cNvPr id="27" name="CasellaDiTesto 26"/>
          <p:cNvSpPr txBox="1"/>
          <p:nvPr/>
        </p:nvSpPr>
        <p:spPr>
          <a:xfrm>
            <a:off x="-265437" y="6086067"/>
            <a:ext cx="17554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         MIX</a:t>
            </a:r>
            <a:endParaRPr lang="it-IT" dirty="0"/>
          </a:p>
        </p:txBody>
      </p:sp>
      <p:sp>
        <p:nvSpPr>
          <p:cNvPr id="98" name="CasellaDiTesto 97"/>
          <p:cNvSpPr txBox="1"/>
          <p:nvPr/>
        </p:nvSpPr>
        <p:spPr>
          <a:xfrm>
            <a:off x="-373644" y="2381620"/>
            <a:ext cx="17554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     LA VITA  2</a:t>
            </a:r>
            <a:endParaRPr lang="it-IT" dirty="0"/>
          </a:p>
        </p:txBody>
      </p:sp>
      <p:sp>
        <p:nvSpPr>
          <p:cNvPr id="339" name="Rettangolo 338"/>
          <p:cNvSpPr/>
          <p:nvPr/>
        </p:nvSpPr>
        <p:spPr>
          <a:xfrm flipH="1">
            <a:off x="3375927" y="-88257"/>
            <a:ext cx="2078577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3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2</a:t>
            </a:r>
            <a:endParaRPr lang="it-IT" sz="3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341" name="Rettangolo 340"/>
          <p:cNvSpPr/>
          <p:nvPr/>
        </p:nvSpPr>
        <p:spPr>
          <a:xfrm flipH="1">
            <a:off x="1154960" y="-115820"/>
            <a:ext cx="2078577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3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1</a:t>
            </a:r>
            <a:endParaRPr lang="it-IT" sz="3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342" name="Rettangolo 341"/>
          <p:cNvSpPr/>
          <p:nvPr/>
        </p:nvSpPr>
        <p:spPr>
          <a:xfrm flipH="1">
            <a:off x="5454504" y="-106038"/>
            <a:ext cx="2078577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3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3</a:t>
            </a:r>
            <a:endParaRPr lang="it-IT" sz="3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343" name="Rettangolo 342"/>
          <p:cNvSpPr/>
          <p:nvPr/>
        </p:nvSpPr>
        <p:spPr>
          <a:xfrm flipH="1">
            <a:off x="7653415" y="-106038"/>
            <a:ext cx="2078577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3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4</a:t>
            </a:r>
            <a:endParaRPr lang="it-IT" sz="3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344" name="Rettangolo 343"/>
          <p:cNvSpPr/>
          <p:nvPr/>
        </p:nvSpPr>
        <p:spPr>
          <a:xfrm flipH="1">
            <a:off x="9784374" y="-90519"/>
            <a:ext cx="2078577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3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5</a:t>
            </a:r>
            <a:endParaRPr lang="it-IT" sz="3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2" name="Immagine 1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4328" y="651319"/>
            <a:ext cx="2000290" cy="1175312"/>
          </a:xfrm>
          <a:prstGeom prst="rect">
            <a:avLst/>
          </a:prstGeom>
        </p:spPr>
      </p:pic>
      <p:sp>
        <p:nvSpPr>
          <p:cNvPr id="366" name="CasellaDiTesto 365"/>
          <p:cNvSpPr txBox="1"/>
          <p:nvPr/>
        </p:nvSpPr>
        <p:spPr>
          <a:xfrm>
            <a:off x="96253" y="85459"/>
            <a:ext cx="10587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 smtClean="0"/>
              <a:t>PUNTI</a:t>
            </a:r>
            <a:r>
              <a:rPr lang="it-IT" dirty="0" smtClean="0"/>
              <a:t> --&gt;</a:t>
            </a:r>
            <a:endParaRPr lang="it-IT" dirty="0"/>
          </a:p>
        </p:txBody>
      </p:sp>
      <p:pic>
        <p:nvPicPr>
          <p:cNvPr id="3" name="Immagine 2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5046" y="625338"/>
            <a:ext cx="2034313" cy="1227406"/>
          </a:xfrm>
          <a:prstGeom prst="rect">
            <a:avLst/>
          </a:prstGeom>
        </p:spPr>
      </p:pic>
      <p:pic>
        <p:nvPicPr>
          <p:cNvPr id="7" name="Immagine 6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4921" y="576895"/>
            <a:ext cx="2148759" cy="1262548"/>
          </a:xfrm>
          <a:prstGeom prst="rect">
            <a:avLst/>
          </a:prstGeom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3114" y="557908"/>
            <a:ext cx="2211110" cy="1291885"/>
          </a:xfrm>
          <a:prstGeom prst="rect">
            <a:avLst/>
          </a:prstGeom>
        </p:spPr>
      </p:pic>
      <p:pic>
        <p:nvPicPr>
          <p:cNvPr id="149" name="Immagine 148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1894" y="548607"/>
            <a:ext cx="2148759" cy="1262548"/>
          </a:xfrm>
          <a:prstGeom prst="rect">
            <a:avLst/>
          </a:prstGeom>
        </p:spPr>
      </p:pic>
      <p:pic>
        <p:nvPicPr>
          <p:cNvPr id="154" name="Immagine 153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7583" y="605920"/>
            <a:ext cx="2148759" cy="1262548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864" y="566935"/>
            <a:ext cx="1997531" cy="1248889"/>
          </a:xfrm>
          <a:prstGeom prst="rect">
            <a:avLst/>
          </a:prstGeom>
        </p:spPr>
      </p:pic>
      <p:pic>
        <p:nvPicPr>
          <p:cNvPr id="126" name="Immagine 12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7324" y="547094"/>
            <a:ext cx="2068181" cy="1340519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4554" y="547094"/>
            <a:ext cx="2065284" cy="1269878"/>
          </a:xfrm>
          <a:prstGeom prst="rect">
            <a:avLst/>
          </a:prstGeom>
        </p:spPr>
      </p:pic>
      <p:pic>
        <p:nvPicPr>
          <p:cNvPr id="128" name="Immagine 12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1831" y="548814"/>
            <a:ext cx="2065284" cy="1262341"/>
          </a:xfrm>
          <a:prstGeom prst="rect">
            <a:avLst/>
          </a:prstGeom>
        </p:spPr>
      </p:pic>
      <p:pic>
        <p:nvPicPr>
          <p:cNvPr id="9" name="Immagine 8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0480" y="1887613"/>
            <a:ext cx="1993752" cy="1146944"/>
          </a:xfrm>
          <a:prstGeom prst="rect">
            <a:avLst/>
          </a:prstGeom>
        </p:spPr>
      </p:pic>
      <p:pic>
        <p:nvPicPr>
          <p:cNvPr id="132" name="Immagine 131">
            <a:hlinkClick r:id="rId13" action="ppaction://hlinksldjump"/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5086" y="1924681"/>
            <a:ext cx="1993752" cy="1146944"/>
          </a:xfrm>
          <a:prstGeom prst="rect">
            <a:avLst/>
          </a:prstGeom>
        </p:spPr>
      </p:pic>
      <p:pic>
        <p:nvPicPr>
          <p:cNvPr id="133" name="Immagine 132">
            <a:hlinkClick r:id="rId14" action="ppaction://hlinksldjump"/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8181" y="1902782"/>
            <a:ext cx="1993752" cy="1146944"/>
          </a:xfrm>
          <a:prstGeom prst="rect">
            <a:avLst/>
          </a:prstGeom>
        </p:spPr>
      </p:pic>
      <p:pic>
        <p:nvPicPr>
          <p:cNvPr id="134" name="Immagine 133">
            <a:hlinkClick r:id="rId15" action="ppaction://hlinksldjump"/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2240" y="1917533"/>
            <a:ext cx="1993752" cy="1146944"/>
          </a:xfrm>
          <a:prstGeom prst="rect">
            <a:avLst/>
          </a:prstGeom>
        </p:spPr>
      </p:pic>
      <p:pic>
        <p:nvPicPr>
          <p:cNvPr id="10" name="Immagine 9">
            <a:hlinkClick r:id="rId16" action="ppaction://hlinksldjump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4328" y="1861187"/>
            <a:ext cx="2176702" cy="1313317"/>
          </a:xfrm>
          <a:prstGeom prst="rect">
            <a:avLst/>
          </a:prstGeom>
        </p:spPr>
      </p:pic>
      <p:pic>
        <p:nvPicPr>
          <p:cNvPr id="136" name="Immagine 13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9250" y="1860254"/>
            <a:ext cx="2156232" cy="1291885"/>
          </a:xfrm>
          <a:prstGeom prst="rect">
            <a:avLst/>
          </a:prstGeom>
        </p:spPr>
      </p:pic>
      <p:pic>
        <p:nvPicPr>
          <p:cNvPr id="137" name="Immagine 13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5687" y="1883506"/>
            <a:ext cx="2211110" cy="1291885"/>
          </a:xfrm>
          <a:prstGeom prst="rect">
            <a:avLst/>
          </a:prstGeom>
        </p:spPr>
      </p:pic>
      <p:pic>
        <p:nvPicPr>
          <p:cNvPr id="138" name="Immagine 13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4457" y="1821721"/>
            <a:ext cx="2211110" cy="1291885"/>
          </a:xfrm>
          <a:prstGeom prst="rect">
            <a:avLst/>
          </a:prstGeom>
        </p:spPr>
      </p:pic>
      <p:pic>
        <p:nvPicPr>
          <p:cNvPr id="139" name="Immagine 13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2240" y="1876979"/>
            <a:ext cx="2211110" cy="1291885"/>
          </a:xfrm>
          <a:prstGeom prst="rect">
            <a:avLst/>
          </a:prstGeom>
        </p:spPr>
      </p:pic>
      <p:pic>
        <p:nvPicPr>
          <p:cNvPr id="116" name="Immagine 1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3350" y="1930300"/>
            <a:ext cx="2211110" cy="1291885"/>
          </a:xfrm>
          <a:prstGeom prst="rect">
            <a:avLst/>
          </a:prstGeom>
        </p:spPr>
      </p:pic>
      <p:pic>
        <p:nvPicPr>
          <p:cNvPr id="8" name="Immagine 7">
            <a:hlinkClick r:id="rId17" action="ppaction://hlinksldjump"/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2435" y="3207397"/>
            <a:ext cx="1809861" cy="1081982"/>
          </a:xfrm>
          <a:prstGeom prst="rect">
            <a:avLst/>
          </a:prstGeom>
        </p:spPr>
      </p:pic>
      <p:pic>
        <p:nvPicPr>
          <p:cNvPr id="118" name="Immagine 11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0326" y="3169577"/>
            <a:ext cx="2211110" cy="1149821"/>
          </a:xfrm>
          <a:prstGeom prst="rect">
            <a:avLst/>
          </a:prstGeom>
        </p:spPr>
      </p:pic>
      <p:pic>
        <p:nvPicPr>
          <p:cNvPr id="11" name="Immagine 10">
            <a:hlinkClick r:id="rId19" action="ppaction://hlinksldjump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3111" y="3177121"/>
            <a:ext cx="1921273" cy="1159203"/>
          </a:xfrm>
          <a:prstGeom prst="rect">
            <a:avLst/>
          </a:prstGeom>
        </p:spPr>
      </p:pic>
      <p:pic>
        <p:nvPicPr>
          <p:cNvPr id="120" name="Immagine 119">
            <a:hlinkClick r:id="rId20" action="ppaction://hlinksldjump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0828" y="3146270"/>
            <a:ext cx="1921273" cy="1159203"/>
          </a:xfrm>
          <a:prstGeom prst="rect">
            <a:avLst/>
          </a:prstGeom>
        </p:spPr>
      </p:pic>
      <p:pic>
        <p:nvPicPr>
          <p:cNvPr id="12" name="Immagine 11">
            <a:hlinkClick r:id="rId21" action="ppaction://hlinksldjump"/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9556" y="3217387"/>
            <a:ext cx="1766551" cy="1056090"/>
          </a:xfrm>
          <a:prstGeom prst="rect">
            <a:avLst/>
          </a:prstGeom>
        </p:spPr>
      </p:pic>
      <p:pic>
        <p:nvPicPr>
          <p:cNvPr id="121" name="Immagine 12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2594" y="3239124"/>
            <a:ext cx="2211110" cy="1163256"/>
          </a:xfrm>
          <a:prstGeom prst="rect">
            <a:avLst/>
          </a:prstGeom>
        </p:spPr>
      </p:pic>
      <p:pic>
        <p:nvPicPr>
          <p:cNvPr id="122" name="Immagine 1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6383" y="3190429"/>
            <a:ext cx="2130635" cy="1291885"/>
          </a:xfrm>
          <a:prstGeom prst="rect">
            <a:avLst/>
          </a:prstGeom>
        </p:spPr>
      </p:pic>
      <p:pic>
        <p:nvPicPr>
          <p:cNvPr id="124" name="Immagine 123">
            <a:hlinkClick r:id="rId22" action="ppaction://hlinksldjump"/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9036" y="3248856"/>
            <a:ext cx="1766551" cy="1056090"/>
          </a:xfrm>
          <a:prstGeom prst="rect">
            <a:avLst/>
          </a:prstGeom>
        </p:spPr>
      </p:pic>
      <p:pic>
        <p:nvPicPr>
          <p:cNvPr id="129" name="Immagine 12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6457" y="3149795"/>
            <a:ext cx="2211110" cy="1291885"/>
          </a:xfrm>
          <a:prstGeom prst="rect">
            <a:avLst/>
          </a:prstGeom>
        </p:spPr>
      </p:pic>
      <p:pic>
        <p:nvPicPr>
          <p:cNvPr id="125" name="Immagine 12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5459" y="3248856"/>
            <a:ext cx="2211110" cy="1204380"/>
          </a:xfrm>
          <a:prstGeom prst="rect">
            <a:avLst/>
          </a:prstGeom>
        </p:spPr>
      </p:pic>
      <p:pic>
        <p:nvPicPr>
          <p:cNvPr id="13" name="Immagine 12">
            <a:hlinkClick r:id="rId23" action="ppaction://hlinksldjump"/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7702" y="4502532"/>
            <a:ext cx="1657631" cy="985370"/>
          </a:xfrm>
          <a:prstGeom prst="rect">
            <a:avLst/>
          </a:prstGeom>
        </p:spPr>
      </p:pic>
      <p:pic>
        <p:nvPicPr>
          <p:cNvPr id="101" name="Immagine 100">
            <a:hlinkClick r:id="rId25" action="ppaction://hlinksldjump"/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399" y="4502532"/>
            <a:ext cx="1657631" cy="985370"/>
          </a:xfrm>
          <a:prstGeom prst="rect">
            <a:avLst/>
          </a:prstGeom>
        </p:spPr>
      </p:pic>
      <p:pic>
        <p:nvPicPr>
          <p:cNvPr id="14" name="Immagine 13">
            <a:hlinkClick r:id="rId26" action="ppaction://hlinksldjump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3479" y="4504293"/>
            <a:ext cx="1543156" cy="931066"/>
          </a:xfrm>
          <a:prstGeom prst="rect">
            <a:avLst/>
          </a:prstGeom>
        </p:spPr>
      </p:pic>
      <p:pic>
        <p:nvPicPr>
          <p:cNvPr id="103" name="Immagine 102">
            <a:hlinkClick r:id="rId27" action="ppaction://hlinksldjump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3965" y="4505210"/>
            <a:ext cx="1543156" cy="931066"/>
          </a:xfrm>
          <a:prstGeom prst="rect">
            <a:avLst/>
          </a:prstGeom>
        </p:spPr>
      </p:pic>
      <p:pic>
        <p:nvPicPr>
          <p:cNvPr id="104" name="Immagine 103">
            <a:hlinkClick r:id="rId28" action="ppaction://hlinksldjump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5574" y="5672730"/>
            <a:ext cx="1667284" cy="1005959"/>
          </a:xfrm>
          <a:prstGeom prst="rect">
            <a:avLst/>
          </a:prstGeom>
        </p:spPr>
      </p:pic>
      <p:pic>
        <p:nvPicPr>
          <p:cNvPr id="127" name="Immagine 12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3107" y="4334109"/>
            <a:ext cx="2211110" cy="1255383"/>
          </a:xfrm>
          <a:prstGeom prst="rect">
            <a:avLst/>
          </a:prstGeom>
        </p:spPr>
      </p:pic>
      <p:pic>
        <p:nvPicPr>
          <p:cNvPr id="79" name="Immagine 78">
            <a:hlinkClick r:id="rId29" action="ppaction://hlinksldjump"/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5792" y="4523065"/>
            <a:ext cx="1657631" cy="985370"/>
          </a:xfrm>
          <a:prstGeom prst="rect">
            <a:avLst/>
          </a:prstGeom>
        </p:spPr>
      </p:pic>
      <p:pic>
        <p:nvPicPr>
          <p:cNvPr id="80" name="Immagine 7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1616" y="4523065"/>
            <a:ext cx="2033992" cy="1188400"/>
          </a:xfrm>
          <a:prstGeom prst="rect">
            <a:avLst/>
          </a:prstGeom>
        </p:spPr>
      </p:pic>
      <p:pic>
        <p:nvPicPr>
          <p:cNvPr id="81" name="Immagine 8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3402" y="4542367"/>
            <a:ext cx="2005627" cy="1081716"/>
          </a:xfrm>
          <a:prstGeom prst="rect">
            <a:avLst/>
          </a:prstGeom>
        </p:spPr>
      </p:pic>
      <p:pic>
        <p:nvPicPr>
          <p:cNvPr id="82" name="Immagine 8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6413" y="4461550"/>
            <a:ext cx="2211110" cy="1211181"/>
          </a:xfrm>
          <a:prstGeom prst="rect">
            <a:avLst/>
          </a:prstGeom>
        </p:spPr>
      </p:pic>
      <p:pic>
        <p:nvPicPr>
          <p:cNvPr id="83" name="Immagine 82">
            <a:hlinkClick r:id="rId30" action="ppaction://hlinksldjump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0874" y="5731998"/>
            <a:ext cx="1543156" cy="931066"/>
          </a:xfrm>
          <a:prstGeom prst="rect">
            <a:avLst/>
          </a:prstGeom>
        </p:spPr>
      </p:pic>
      <p:pic>
        <p:nvPicPr>
          <p:cNvPr id="84" name="Immagine 8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4246" y="4480842"/>
            <a:ext cx="2211110" cy="1058219"/>
          </a:xfrm>
          <a:prstGeom prst="rect">
            <a:avLst/>
          </a:prstGeom>
        </p:spPr>
      </p:pic>
      <p:pic>
        <p:nvPicPr>
          <p:cNvPr id="16" name="Immagine 15">
            <a:hlinkClick r:id="rId31" action="ppaction://hlinksldjump"/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8419" y="5824329"/>
            <a:ext cx="1401698" cy="815915"/>
          </a:xfrm>
          <a:prstGeom prst="rect">
            <a:avLst/>
          </a:prstGeom>
        </p:spPr>
      </p:pic>
      <p:pic>
        <p:nvPicPr>
          <p:cNvPr id="86" name="Immagine 85">
            <a:hlinkClick r:id="rId33" action="ppaction://hlinksldjump"/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0615" y="5862775"/>
            <a:ext cx="1401698" cy="815915"/>
          </a:xfrm>
          <a:prstGeom prst="rect">
            <a:avLst/>
          </a:prstGeom>
        </p:spPr>
      </p:pic>
      <p:pic>
        <p:nvPicPr>
          <p:cNvPr id="87" name="Immagine 8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0125" y="5604203"/>
            <a:ext cx="2211110" cy="1134923"/>
          </a:xfrm>
          <a:prstGeom prst="rect">
            <a:avLst/>
          </a:prstGeom>
        </p:spPr>
      </p:pic>
      <p:pic>
        <p:nvPicPr>
          <p:cNvPr id="61" name="Immagine 6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9171" y="5726176"/>
            <a:ext cx="2076437" cy="1120212"/>
          </a:xfrm>
          <a:prstGeom prst="rect">
            <a:avLst/>
          </a:prstGeom>
        </p:spPr>
      </p:pic>
      <p:pic>
        <p:nvPicPr>
          <p:cNvPr id="62" name="Immagine 61">
            <a:hlinkClick r:id="rId34" action="ppaction://hlinksldjump"/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3189" y="5789573"/>
            <a:ext cx="1401698" cy="815915"/>
          </a:xfrm>
          <a:prstGeom prst="rect">
            <a:avLst/>
          </a:prstGeom>
        </p:spPr>
      </p:pic>
      <p:pic>
        <p:nvPicPr>
          <p:cNvPr id="63" name="Immagine 6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8820" y="5558865"/>
            <a:ext cx="2173251" cy="1115491"/>
          </a:xfrm>
          <a:prstGeom prst="rect">
            <a:avLst/>
          </a:prstGeom>
        </p:spPr>
      </p:pic>
      <p:pic>
        <p:nvPicPr>
          <p:cNvPr id="64" name="Immagine 6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6797" y="5703270"/>
            <a:ext cx="2211110" cy="1134923"/>
          </a:xfrm>
          <a:prstGeom prst="rect">
            <a:avLst/>
          </a:prstGeom>
        </p:spPr>
      </p:pic>
      <p:pic>
        <p:nvPicPr>
          <p:cNvPr id="65" name="Immagine 6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2984" y="5703269"/>
            <a:ext cx="2211110" cy="1134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478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6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8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6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7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1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8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9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6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1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7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8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1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8" dur="100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100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1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95" dur="2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2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1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2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2000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000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9"/>
                  </p:tgtEl>
                </p:cond>
              </p:nextCondLst>
            </p:seq>
            <p:seq concurrent="1" nextAc="seek">
              <p:cTn id="105" restart="whenNotActive" fill="hold" evtFilter="cancelBubble" nodeType="interactiveSeq">
                <p:stCondLst>
                  <p:cond evt="onClick" delay="0">
                    <p:tgtEl>
                      <p:spTgt spid="1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6" fill="hold">
                      <p:stCondLst>
                        <p:cond delay="0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09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5"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1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>
                      <p:stCondLst>
                        <p:cond delay="0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7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>
                      <p:stCondLst>
                        <p:cond delay="0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129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0" fill="hold">
                      <p:stCondLst>
                        <p:cond delay="0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33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135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6" fill="hold">
                      <p:stCondLst>
                        <p:cond delay="0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39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4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153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4" fill="hold">
                      <p:stCondLst>
                        <p:cond delay="0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159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0" fill="hold">
                      <p:stCondLst>
                        <p:cond delay="0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1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2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180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1" fill="hold">
                      <p:stCondLst>
                        <p:cond delay="0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8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LA VITA </a:t>
            </a:r>
            <a:br>
              <a:rPr lang="it-IT" dirty="0" smtClean="0"/>
            </a:br>
            <a:r>
              <a:rPr lang="it-IT" dirty="0" smtClean="0"/>
              <a:t>1 punto</a:t>
            </a:r>
            <a:endParaRPr lang="it-IT" dirty="0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8524" y="501316"/>
            <a:ext cx="1322507" cy="1302669"/>
          </a:xfrm>
        </p:spPr>
      </p:pic>
      <p:sp>
        <p:nvSpPr>
          <p:cNvPr id="6" name="CasellaDiTesto 5"/>
          <p:cNvSpPr txBox="1"/>
          <p:nvPr/>
        </p:nvSpPr>
        <p:spPr>
          <a:xfrm>
            <a:off x="2848489" y="3072348"/>
            <a:ext cx="642551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rgbClr val="FF0000"/>
                </a:solidFill>
              </a:rPr>
              <a:t>DI CHE NAZIONALITA’ ERA JOAN MIRO’ ?</a:t>
            </a:r>
          </a:p>
          <a:p>
            <a:endParaRPr lang="it-IT" sz="2400" dirty="0">
              <a:solidFill>
                <a:srgbClr val="FF0000"/>
              </a:solidFill>
            </a:endParaRPr>
          </a:p>
          <a:p>
            <a:pPr marL="342900" indent="-342900">
              <a:buFontTx/>
              <a:buChar char="-"/>
            </a:pPr>
            <a:r>
              <a:rPr lang="it-IT" sz="3600" dirty="0" smtClean="0">
                <a:hlinkClick r:id="" action="ppaction://noaction">
                  <a:snd r:embed="rId4" name="bomb.wav"/>
                </a:hlinkClick>
              </a:rPr>
              <a:t>FRANCESE</a:t>
            </a:r>
            <a:endParaRPr lang="it-IT" sz="3600" dirty="0" smtClean="0"/>
          </a:p>
          <a:p>
            <a:pPr marL="342900" indent="-342900">
              <a:buFontTx/>
              <a:buChar char="-"/>
            </a:pPr>
            <a:r>
              <a:rPr lang="it-IT" sz="3600" dirty="0" smtClean="0">
                <a:hlinkClick r:id="" action="ppaction://noaction">
                  <a:snd r:embed="rId5" name="explode.wav"/>
                </a:hlinkClick>
              </a:rPr>
              <a:t>ITALIANA</a:t>
            </a:r>
            <a:endParaRPr lang="it-IT" sz="3600" dirty="0" smtClean="0"/>
          </a:p>
          <a:p>
            <a:pPr marL="342900" indent="-342900">
              <a:buFontTx/>
              <a:buChar char="-"/>
            </a:pPr>
            <a:r>
              <a:rPr lang="it-IT" sz="3600" dirty="0" smtClean="0">
                <a:hlinkClick r:id="" action="ppaction://noaction">
                  <a:snd r:embed="rId6" name="applause.wav"/>
                </a:hlinkClick>
              </a:rPr>
              <a:t>SPAGNOLA     </a:t>
            </a:r>
            <a:endParaRPr lang="it-IT" sz="3600" dirty="0" smtClean="0"/>
          </a:p>
          <a:p>
            <a:endParaRPr lang="it-IT" sz="2400" dirty="0">
              <a:solidFill>
                <a:srgbClr val="FF0000"/>
              </a:solidFill>
            </a:endParaRPr>
          </a:p>
        </p:txBody>
      </p:sp>
      <p:pic>
        <p:nvPicPr>
          <p:cNvPr id="7" name="Immagine 6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0233" y="2968574"/>
            <a:ext cx="4113247" cy="4113247"/>
          </a:xfrm>
          <a:prstGeom prst="rect">
            <a:avLst/>
          </a:prstGeom>
        </p:spPr>
      </p:pic>
      <p:pic>
        <p:nvPicPr>
          <p:cNvPr id="8" name="Immagine 7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956" y="3653135"/>
            <a:ext cx="1991563" cy="2743200"/>
          </a:xfrm>
          <a:prstGeom prst="rect">
            <a:avLst/>
          </a:prstGeom>
        </p:spPr>
      </p:pic>
      <p:sp>
        <p:nvSpPr>
          <p:cNvPr id="9" name="CasellaDiTesto 8">
            <a:hlinkClick r:id="rId9" action="ppaction://hlinksldjump"/>
          </p:cNvPr>
          <p:cNvSpPr txBox="1"/>
          <p:nvPr/>
        </p:nvSpPr>
        <p:spPr>
          <a:xfrm>
            <a:off x="483231" y="5826386"/>
            <a:ext cx="23652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SE HAI RISPOSTO CORRETTAMENTE VAI AL TABELLONE JOLLY     </a:t>
            </a:r>
            <a:endParaRPr lang="it-IT" dirty="0"/>
          </a:p>
        </p:txBody>
      </p:sp>
      <p:sp>
        <p:nvSpPr>
          <p:cNvPr id="10" name="Freccia a destra rientrata 9"/>
          <p:cNvSpPr/>
          <p:nvPr/>
        </p:nvSpPr>
        <p:spPr>
          <a:xfrm rot="20908420">
            <a:off x="2707353" y="5375855"/>
            <a:ext cx="5980826" cy="847386"/>
          </a:xfrm>
          <a:prstGeom prst="notched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ALTRIMENTI CLICCA QUI</a:t>
            </a:r>
            <a:endParaRPr lang="it-IT" dirty="0"/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4996" y="120809"/>
            <a:ext cx="2159006" cy="2159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4736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LA VITA </a:t>
            </a:r>
            <a:br>
              <a:rPr lang="it-IT" dirty="0" smtClean="0"/>
            </a:br>
            <a:r>
              <a:rPr lang="it-IT" dirty="0" smtClean="0"/>
              <a:t>2 punti</a:t>
            </a:r>
            <a:endParaRPr lang="it-IT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891251" y="2531192"/>
            <a:ext cx="838275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rgbClr val="FF0000"/>
                </a:solidFill>
              </a:rPr>
              <a:t>IN QUALE CITTA’ E’ NATO  ?</a:t>
            </a:r>
          </a:p>
          <a:p>
            <a:endParaRPr lang="it-IT" sz="2400" dirty="0">
              <a:solidFill>
                <a:srgbClr val="FF0000"/>
              </a:solidFill>
            </a:endParaRPr>
          </a:p>
          <a:p>
            <a:pPr marL="342900" indent="-342900">
              <a:buFontTx/>
              <a:buChar char="-"/>
            </a:pPr>
            <a:r>
              <a:rPr lang="it-IT" sz="3600" dirty="0" smtClean="0">
                <a:hlinkClick r:id="" action="ppaction://noaction">
                  <a:snd r:embed="rId3" name="bomb.wav"/>
                </a:hlinkClick>
              </a:rPr>
              <a:t>PARIGI</a:t>
            </a:r>
            <a:endParaRPr lang="it-IT" sz="3600" dirty="0" smtClean="0"/>
          </a:p>
          <a:p>
            <a:pPr marL="342900" indent="-342900">
              <a:buFontTx/>
              <a:buChar char="-"/>
            </a:pPr>
            <a:r>
              <a:rPr lang="it-IT" sz="3600" dirty="0" smtClean="0">
                <a:hlinkClick r:id="" action="ppaction://noaction">
                  <a:snd r:embed="rId4" name="applause.wav"/>
                </a:hlinkClick>
              </a:rPr>
              <a:t>BARCELLONA    </a:t>
            </a:r>
          </a:p>
          <a:p>
            <a:pPr marL="342900" indent="-342900">
              <a:buFontTx/>
              <a:buChar char="-"/>
            </a:pPr>
            <a:r>
              <a:rPr lang="it-IT" sz="3600" dirty="0" smtClean="0">
                <a:hlinkClick r:id="" action="ppaction://noaction">
                  <a:snd r:embed="rId3" name="bomb.wav"/>
                </a:hlinkClick>
              </a:rPr>
              <a:t>MALLORCA </a:t>
            </a:r>
            <a:endParaRPr lang="it-IT" sz="3600" dirty="0" smtClean="0"/>
          </a:p>
          <a:p>
            <a:endParaRPr lang="it-IT" sz="2400" dirty="0">
              <a:solidFill>
                <a:srgbClr val="FF0000"/>
              </a:solidFill>
            </a:endParaRPr>
          </a:p>
        </p:txBody>
      </p:sp>
      <p:pic>
        <p:nvPicPr>
          <p:cNvPr id="7" name="Immagine 6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0766" y="3154186"/>
            <a:ext cx="3426123" cy="3426123"/>
          </a:xfrm>
          <a:prstGeom prst="rect">
            <a:avLst/>
          </a:prstGeom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2490" y="8808"/>
            <a:ext cx="2159006" cy="2159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237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LA VITA </a:t>
            </a:r>
            <a:br>
              <a:rPr lang="it-IT" dirty="0" smtClean="0"/>
            </a:br>
            <a:r>
              <a:rPr lang="it-IT" dirty="0" smtClean="0"/>
              <a:t>3 punti</a:t>
            </a:r>
            <a:endParaRPr lang="it-IT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891251" y="2531192"/>
            <a:ext cx="838275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rgbClr val="FF0000"/>
                </a:solidFill>
              </a:rPr>
              <a:t>IN QUALE NEGOZIO HA LAVORATO COME CONTABILE ?</a:t>
            </a:r>
          </a:p>
          <a:p>
            <a:endParaRPr lang="it-IT" sz="2400" dirty="0">
              <a:solidFill>
                <a:srgbClr val="FF0000"/>
              </a:solidFill>
            </a:endParaRPr>
          </a:p>
          <a:p>
            <a:pPr marL="342900" indent="-342900">
              <a:buFontTx/>
              <a:buChar char="-"/>
            </a:pPr>
            <a:r>
              <a:rPr lang="it-IT" sz="3600" dirty="0" smtClean="0">
                <a:hlinkClick r:id="" action="ppaction://noaction">
                  <a:snd r:embed="rId3" name="applause.wav"/>
                </a:hlinkClick>
              </a:rPr>
              <a:t>DROGHERIA</a:t>
            </a:r>
            <a:endParaRPr lang="it-IT" sz="3600" dirty="0" smtClean="0"/>
          </a:p>
          <a:p>
            <a:pPr marL="342900" indent="-342900">
              <a:buFontTx/>
              <a:buChar char="-"/>
            </a:pPr>
            <a:r>
              <a:rPr lang="it-IT" sz="3600" dirty="0" smtClean="0">
                <a:hlinkClick r:id="" action="ppaction://noaction">
                  <a:snd r:embed="rId4" name="bomb.wav"/>
                </a:hlinkClick>
              </a:rPr>
              <a:t>OROLOGERIA   </a:t>
            </a:r>
            <a:r>
              <a:rPr lang="it-IT" sz="3600" dirty="0" smtClean="0">
                <a:hlinkClick r:id="" action="ppaction://noaction">
                  <a:snd r:embed="rId3" name="applause.wav"/>
                </a:hlinkClick>
              </a:rPr>
              <a:t> </a:t>
            </a:r>
          </a:p>
          <a:p>
            <a:pPr marL="342900" indent="-342900">
              <a:buFontTx/>
              <a:buChar char="-"/>
            </a:pPr>
            <a:r>
              <a:rPr lang="it-IT" sz="3600" dirty="0" smtClean="0">
                <a:hlinkClick r:id="" action="ppaction://noaction">
                  <a:snd r:embed="rId4" name="bomb.wav"/>
                </a:hlinkClick>
              </a:rPr>
              <a:t>GALLERIA D’ARTE </a:t>
            </a:r>
            <a:endParaRPr lang="it-IT" sz="3600" dirty="0" smtClean="0"/>
          </a:p>
          <a:p>
            <a:endParaRPr lang="it-IT" sz="2400" dirty="0">
              <a:solidFill>
                <a:srgbClr val="FF0000"/>
              </a:solidFill>
            </a:endParaRPr>
          </a:p>
        </p:txBody>
      </p:sp>
      <p:pic>
        <p:nvPicPr>
          <p:cNvPr id="7" name="Immagine 6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5695" y="3428506"/>
            <a:ext cx="3315193" cy="3315193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840" y="90583"/>
            <a:ext cx="2410048" cy="2410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8884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LA VITA </a:t>
            </a:r>
            <a:br>
              <a:rPr lang="it-IT" dirty="0" smtClean="0"/>
            </a:br>
            <a:r>
              <a:rPr lang="it-IT" dirty="0"/>
              <a:t>4</a:t>
            </a:r>
            <a:r>
              <a:rPr lang="it-IT" dirty="0" smtClean="0"/>
              <a:t> punti</a:t>
            </a:r>
            <a:endParaRPr lang="it-IT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891251" y="2531192"/>
            <a:ext cx="838275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rgbClr val="FF0000"/>
                </a:solidFill>
              </a:rPr>
              <a:t>PERCHE’ LASCIA IL LAVORO DI CONTABILE E VA A VIVERE A MONTROIG ?</a:t>
            </a:r>
          </a:p>
          <a:p>
            <a:endParaRPr lang="it-IT" sz="2400" dirty="0">
              <a:solidFill>
                <a:srgbClr val="FF0000"/>
              </a:solidFill>
            </a:endParaRPr>
          </a:p>
          <a:p>
            <a:pPr marL="342900" indent="-342900">
              <a:buFontTx/>
              <a:buChar char="-"/>
            </a:pPr>
            <a:r>
              <a:rPr lang="it-IT" sz="3600" dirty="0" smtClean="0">
                <a:hlinkClick r:id="" action="ppaction://noaction">
                  <a:snd r:embed="rId3" name="bomb.wav"/>
                </a:hlinkClick>
              </a:rPr>
              <a:t>FEBBRE ALTA   </a:t>
            </a:r>
            <a:r>
              <a:rPr lang="it-IT" sz="3600" dirty="0" smtClean="0">
                <a:hlinkClick r:id="" action="ppaction://noaction">
                  <a:snd r:embed="rId4" name="applause.wav"/>
                </a:hlinkClick>
              </a:rPr>
              <a:t> </a:t>
            </a:r>
          </a:p>
          <a:p>
            <a:pPr marL="342900" indent="-342900">
              <a:buFontTx/>
              <a:buChar char="-"/>
            </a:pPr>
            <a:r>
              <a:rPr lang="it-IT" sz="3600" dirty="0" smtClean="0">
                <a:hlinkClick r:id="" action="ppaction://noaction">
                  <a:snd r:embed="rId3" name="bomb.wav"/>
                </a:hlinkClick>
              </a:rPr>
              <a:t>HA LA MALARIA</a:t>
            </a:r>
            <a:endParaRPr lang="it-IT" sz="3600" dirty="0" smtClean="0"/>
          </a:p>
          <a:p>
            <a:pPr marL="342900" indent="-342900">
              <a:buFontTx/>
              <a:buChar char="-"/>
            </a:pPr>
            <a:r>
              <a:rPr lang="it-IT" sz="3600" dirty="0" smtClean="0">
                <a:hlinkClick r:id="" action="ppaction://noaction">
                  <a:snd r:embed="rId4" name="applause.wav"/>
                </a:hlinkClick>
              </a:rPr>
              <a:t>ESAURIMENTO NERVOSO</a:t>
            </a:r>
            <a:endParaRPr lang="it-IT" sz="3600" dirty="0"/>
          </a:p>
          <a:p>
            <a:pPr marL="342900" indent="-342900">
              <a:buFontTx/>
              <a:buChar char="-"/>
            </a:pPr>
            <a:endParaRPr lang="it-IT" sz="3600" dirty="0" smtClean="0"/>
          </a:p>
          <a:p>
            <a:endParaRPr lang="it-IT" sz="2400" dirty="0">
              <a:solidFill>
                <a:srgbClr val="FF0000"/>
              </a:solidFill>
            </a:endParaRPr>
          </a:p>
        </p:txBody>
      </p:sp>
      <p:pic>
        <p:nvPicPr>
          <p:cNvPr id="7" name="Immagine 6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3910" y="3668537"/>
            <a:ext cx="2900092" cy="2900092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840" y="90583"/>
            <a:ext cx="2410048" cy="2410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602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faccettatura">
  <a:themeElements>
    <a:clrScheme name="Sfaccettatura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Sfaccettatura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faccettatur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1515</TotalTime>
  <Words>864</Words>
  <Application>Microsoft Office PowerPoint</Application>
  <PresentationFormat>Widescreen</PresentationFormat>
  <Paragraphs>291</Paragraphs>
  <Slides>40</Slides>
  <Notes>32</Notes>
  <HiddenSlides>0</HiddenSlides>
  <MMClips>4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40</vt:i4>
      </vt:variant>
    </vt:vector>
  </HeadingPairs>
  <TitlesOfParts>
    <vt:vector size="45" baseType="lpstr">
      <vt:lpstr>Arial</vt:lpstr>
      <vt:lpstr>Calibri</vt:lpstr>
      <vt:lpstr>Trebuchet MS</vt:lpstr>
      <vt:lpstr>Wingdings 3</vt:lpstr>
      <vt:lpstr>Sfaccettatura</vt:lpstr>
      <vt:lpstr>Presentazione standard di PowerPoint</vt:lpstr>
      <vt:lpstr>                Istruzioni</vt:lpstr>
      <vt:lpstr>                Istruzioni</vt:lpstr>
      <vt:lpstr>                Istruzioni</vt:lpstr>
      <vt:lpstr>Presentazione standard di PowerPoint</vt:lpstr>
      <vt:lpstr>LA VITA  1 punto</vt:lpstr>
      <vt:lpstr>LA VITA  2 punti</vt:lpstr>
      <vt:lpstr>LA VITA  3 punti</vt:lpstr>
      <vt:lpstr>LA VITA  4 punti</vt:lpstr>
      <vt:lpstr>LA VITA  5 punti</vt:lpstr>
      <vt:lpstr>LA VITA 2  1 punto</vt:lpstr>
      <vt:lpstr>LA VITA 2  2 punti</vt:lpstr>
      <vt:lpstr>LA VITA 2  3 punti</vt:lpstr>
      <vt:lpstr>LA VITA 2  4 punti</vt:lpstr>
      <vt:lpstr>LA VITA 2  5 punti</vt:lpstr>
      <vt:lpstr>Presentazione standard di PowerPoint</vt:lpstr>
      <vt:lpstr>OPERE 1 punto</vt:lpstr>
      <vt:lpstr>OPERE 2 punti</vt:lpstr>
      <vt:lpstr>OPERE 3 punti</vt:lpstr>
      <vt:lpstr>OPERE 4 punti</vt:lpstr>
      <vt:lpstr>OPERE 5 punti</vt:lpstr>
      <vt:lpstr>OSSERVA 1 punto</vt:lpstr>
      <vt:lpstr>OSSERVA 1 punto</vt:lpstr>
      <vt:lpstr>OSSERVA 2 punti</vt:lpstr>
      <vt:lpstr>OSSERVA 2 punti</vt:lpstr>
      <vt:lpstr>OSSERVA 3 punti</vt:lpstr>
      <vt:lpstr>OSSERVA 3 punti</vt:lpstr>
      <vt:lpstr>OSSERVA 5 punti</vt:lpstr>
      <vt:lpstr>OSSERVA 5 punti</vt:lpstr>
      <vt:lpstr>OSSERVA 4 punti</vt:lpstr>
      <vt:lpstr>OSSERVA 4 punti</vt:lpstr>
      <vt:lpstr>MIX 1 punto</vt:lpstr>
      <vt:lpstr>MIX 2 punti</vt:lpstr>
      <vt:lpstr>MIX 2 punti</vt:lpstr>
      <vt:lpstr>Presentazione standard di PowerPoint</vt:lpstr>
      <vt:lpstr>Presentazione standard di PowerPoint</vt:lpstr>
      <vt:lpstr>MIX 3 punti</vt:lpstr>
      <vt:lpstr>MIX 4 punti</vt:lpstr>
      <vt:lpstr>MIX 5 punti</vt:lpstr>
      <vt:lpstr>MIX 5 punti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Jon Air</dc:creator>
  <cp:lastModifiedBy>Giochiecolori.it</cp:lastModifiedBy>
  <cp:revision>147</cp:revision>
  <dcterms:created xsi:type="dcterms:W3CDTF">2014-04-04T17:14:11Z</dcterms:created>
  <dcterms:modified xsi:type="dcterms:W3CDTF">2016-08-24T15:17:13Z</dcterms:modified>
</cp:coreProperties>
</file>